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01" r:id="rId2"/>
    <p:sldId id="431" r:id="rId3"/>
    <p:sldId id="435" r:id="rId4"/>
    <p:sldId id="43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3A1AA-6E8E-4828-A41D-F448F94FECF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342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指を入れないで、触れないでのマーク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ADBDFD6-0820-E599-2B08-5BBFD28F6557}"/>
              </a:ext>
            </a:extLst>
          </p:cNvPr>
          <p:cNvGrpSpPr/>
          <p:nvPr/>
        </p:nvGrpSpPr>
        <p:grpSpPr>
          <a:xfrm>
            <a:off x="3673313" y="884098"/>
            <a:ext cx="2594266" cy="2594266"/>
            <a:chOff x="2009613" y="-1262202"/>
            <a:chExt cx="2594266" cy="25942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D19D565-6F89-E724-2B68-8EEE1300F953}"/>
                </a:ext>
              </a:extLst>
            </p:cNvPr>
            <p:cNvGrpSpPr/>
            <p:nvPr/>
          </p:nvGrpSpPr>
          <p:grpSpPr>
            <a:xfrm>
              <a:off x="2009613" y="-1262202"/>
              <a:ext cx="2594266" cy="2594266"/>
              <a:chOff x="-2547477" y="569558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B2D97219-79A9-DE61-71D1-58FCEC184731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C882D21-A678-99D4-61FC-69607D4434C9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60CCD645-82FE-405D-D462-91855DB185E8}"/>
                </a:ext>
              </a:extLst>
            </p:cNvPr>
            <p:cNvSpPr/>
            <p:nvPr/>
          </p:nvSpPr>
          <p:spPr>
            <a:xfrm rot="16200000">
              <a:off x="1564299" y="-515154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62C8D7B-CD87-FAE8-76C4-AC827630402D}"/>
                </a:ext>
              </a:extLst>
            </p:cNvPr>
            <p:cNvSpPr/>
            <p:nvPr/>
          </p:nvSpPr>
          <p:spPr bwMode="auto">
            <a:xfrm>
              <a:off x="3443369" y="-73030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F4E7BFB-3A09-2139-8BDA-A91D59B8D6EA}"/>
                </a:ext>
              </a:extLst>
            </p:cNvPr>
            <p:cNvGrpSpPr/>
            <p:nvPr/>
          </p:nvGrpSpPr>
          <p:grpSpPr>
            <a:xfrm>
              <a:off x="2209677" y="-516567"/>
              <a:ext cx="1777278" cy="1172676"/>
              <a:chOff x="-2200021" y="3638360"/>
              <a:chExt cx="2393292" cy="1579132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D6C7C35-2069-7BD9-2BC2-B3D8D3BD239E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角丸四角形 105">
                <a:extLst>
                  <a:ext uri="{FF2B5EF4-FFF2-40B4-BE49-F238E27FC236}">
                    <a16:creationId xmlns:a16="http://schemas.microsoft.com/office/drawing/2014/main" id="{68C9736D-9B07-AE7C-AF6A-83F698613820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角丸四角形 106">
                <a:extLst>
                  <a:ext uri="{FF2B5EF4-FFF2-40B4-BE49-F238E27FC236}">
                    <a16:creationId xmlns:a16="http://schemas.microsoft.com/office/drawing/2014/main" id="{CF0B6BB7-720B-41EA-7EF6-28F9A056BF83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角丸四角形 107">
                <a:extLst>
                  <a:ext uri="{FF2B5EF4-FFF2-40B4-BE49-F238E27FC236}">
                    <a16:creationId xmlns:a16="http://schemas.microsoft.com/office/drawing/2014/main" id="{F7C3231D-8655-C070-B3A1-3399842FA1DE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角丸四角形 104">
                <a:extLst>
                  <a:ext uri="{FF2B5EF4-FFF2-40B4-BE49-F238E27FC236}">
                    <a16:creationId xmlns:a16="http://schemas.microsoft.com/office/drawing/2014/main" id="{83FCB0D4-B2C1-74A6-9A2E-85915C34B6B5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8FD88F2F-BE6E-D31F-260C-B40C21DD85D8}"/>
                </a:ext>
              </a:extLst>
            </p:cNvPr>
            <p:cNvSpPr/>
            <p:nvPr/>
          </p:nvSpPr>
          <p:spPr>
            <a:xfrm rot="5400000">
              <a:off x="3045886" y="-218948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89AD691-01F0-5AE8-1962-EAACD3C169D9}"/>
                </a:ext>
              </a:extLst>
            </p:cNvPr>
            <p:cNvSpPr/>
            <p:nvPr/>
          </p:nvSpPr>
          <p:spPr bwMode="auto">
            <a:xfrm>
              <a:off x="2084510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1119A80-0F6F-6969-E07B-38E46D86AE64}"/>
              </a:ext>
            </a:extLst>
          </p:cNvPr>
          <p:cNvGrpSpPr/>
          <p:nvPr/>
        </p:nvGrpSpPr>
        <p:grpSpPr>
          <a:xfrm>
            <a:off x="6627556" y="3783459"/>
            <a:ext cx="2594266" cy="2594266"/>
            <a:chOff x="5167056" y="2119759"/>
            <a:chExt cx="2594266" cy="25942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ADE05F0-EEF3-8E99-60F3-8E77C5DD17DC}"/>
                </a:ext>
              </a:extLst>
            </p:cNvPr>
            <p:cNvGrpSpPr/>
            <p:nvPr/>
          </p:nvGrpSpPr>
          <p:grpSpPr>
            <a:xfrm>
              <a:off x="5167056" y="2119759"/>
              <a:ext cx="2594266" cy="2594266"/>
              <a:chOff x="2938906" y="569558"/>
              <a:chExt cx="2735056" cy="273505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E17CE9A5-C359-9E21-94FD-E7446AA70B06}"/>
                  </a:ext>
                </a:extLst>
              </p:cNvPr>
              <p:cNvSpPr/>
              <p:nvPr/>
            </p:nvSpPr>
            <p:spPr bwMode="auto">
              <a:xfrm>
                <a:off x="2938906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3928DD26-6524-2910-7B69-63DB4E0F9520}"/>
                  </a:ext>
                </a:extLst>
              </p:cNvPr>
              <p:cNvSpPr/>
              <p:nvPr/>
            </p:nvSpPr>
            <p:spPr bwMode="auto">
              <a:xfrm>
                <a:off x="3126485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95185DF-939D-57D1-B58D-5D4E26DE0112}"/>
                </a:ext>
              </a:extLst>
            </p:cNvPr>
            <p:cNvSpPr/>
            <p:nvPr/>
          </p:nvSpPr>
          <p:spPr>
            <a:xfrm>
              <a:off x="5308937" y="2261640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A61FD04-A347-9CCF-B0D7-01096A315795}"/>
                </a:ext>
              </a:extLst>
            </p:cNvPr>
            <p:cNvSpPr/>
            <p:nvPr/>
          </p:nvSpPr>
          <p:spPr>
            <a:xfrm>
              <a:off x="5928043" y="2297682"/>
              <a:ext cx="1483252" cy="1067436"/>
            </a:xfrm>
            <a:custGeom>
              <a:avLst/>
              <a:gdLst>
                <a:gd name="connsiteX0" fmla="*/ 74705 w 1483252"/>
                <a:gd name="connsiteY0" fmla="*/ 0 h 1067436"/>
                <a:gd name="connsiteX1" fmla="*/ 1320706 w 1483252"/>
                <a:gd name="connsiteY1" fmla="*/ 0 h 1067436"/>
                <a:gd name="connsiteX2" fmla="*/ 1330472 w 1483252"/>
                <a:gd name="connsiteY2" fmla="*/ 19677 h 1067436"/>
                <a:gd name="connsiteX3" fmla="*/ 1380907 w 1483252"/>
                <a:gd name="connsiteY3" fmla="*/ 0 h 1067436"/>
                <a:gd name="connsiteX4" fmla="*/ 1410582 w 1483252"/>
                <a:gd name="connsiteY4" fmla="*/ 0 h 1067436"/>
                <a:gd name="connsiteX5" fmla="*/ 1458392 w 1483252"/>
                <a:gd name="connsiteY5" fmla="*/ 122538 h 1067436"/>
                <a:gd name="connsiteX6" fmla="*/ 1382339 w 1483252"/>
                <a:gd name="connsiteY6" fmla="*/ 152211 h 1067436"/>
                <a:gd name="connsiteX7" fmla="*/ 1395688 w 1483252"/>
                <a:gd name="connsiteY7" fmla="*/ 208193 h 1067436"/>
                <a:gd name="connsiteX8" fmla="*/ 1401884 w 1483252"/>
                <a:gd name="connsiteY8" fmla="*/ 254650 h 1067436"/>
                <a:gd name="connsiteX9" fmla="*/ 1483252 w 1483252"/>
                <a:gd name="connsiteY9" fmla="*/ 254650 h 1067436"/>
                <a:gd name="connsiteX10" fmla="*/ 1483252 w 1483252"/>
                <a:gd name="connsiteY10" fmla="*/ 396971 h 1067436"/>
                <a:gd name="connsiteX11" fmla="*/ 1401884 w 1483252"/>
                <a:gd name="connsiteY11" fmla="*/ 396971 h 1067436"/>
                <a:gd name="connsiteX12" fmla="*/ 1395688 w 1483252"/>
                <a:gd name="connsiteY12" fmla="*/ 443427 h 1067436"/>
                <a:gd name="connsiteX13" fmla="*/ 1378134 w 1483252"/>
                <a:gd name="connsiteY13" fmla="*/ 517042 h 1067436"/>
                <a:gd name="connsiteX14" fmla="*/ 1374915 w 1483252"/>
                <a:gd name="connsiteY14" fmla="*/ 525913 h 1067436"/>
                <a:gd name="connsiteX15" fmla="*/ 1449365 w 1483252"/>
                <a:gd name="connsiteY15" fmla="*/ 558573 h 1067436"/>
                <a:gd name="connsiteX16" fmla="*/ 1392191 w 1483252"/>
                <a:gd name="connsiteY16" fmla="*/ 688905 h 1067436"/>
                <a:gd name="connsiteX17" fmla="*/ 1317946 w 1483252"/>
                <a:gd name="connsiteY17" fmla="*/ 656335 h 1067436"/>
                <a:gd name="connsiteX18" fmla="*/ 1279985 w 1483252"/>
                <a:gd name="connsiteY18" fmla="*/ 715314 h 1067436"/>
                <a:gd name="connsiteX19" fmla="*/ 1257931 w 1483252"/>
                <a:gd name="connsiteY19" fmla="*/ 741479 h 1067436"/>
                <a:gd name="connsiteX20" fmla="*/ 1316353 w 1483252"/>
                <a:gd name="connsiteY20" fmla="*/ 799901 h 1067436"/>
                <a:gd name="connsiteX21" fmla="*/ 1215717 w 1483252"/>
                <a:gd name="connsiteY21" fmla="*/ 900537 h 1067436"/>
                <a:gd name="connsiteX22" fmla="*/ 1157678 w 1483252"/>
                <a:gd name="connsiteY22" fmla="*/ 842498 h 1067436"/>
                <a:gd name="connsiteX23" fmla="*/ 1143951 w 1483252"/>
                <a:gd name="connsiteY23" fmla="*/ 854641 h 1067436"/>
                <a:gd name="connsiteX24" fmla="*/ 1083160 w 1483252"/>
                <a:gd name="connsiteY24" fmla="*/ 895870 h 1067436"/>
                <a:gd name="connsiteX25" fmla="*/ 1047717 w 1483252"/>
                <a:gd name="connsiteY25" fmla="*/ 914548 h 1067436"/>
                <a:gd name="connsiteX26" fmla="*/ 1077485 w 1483252"/>
                <a:gd name="connsiteY26" fmla="*/ 990845 h 1067436"/>
                <a:gd name="connsiteX27" fmla="*/ 944898 w 1483252"/>
                <a:gd name="connsiteY27" fmla="*/ 1042576 h 1067436"/>
                <a:gd name="connsiteX28" fmla="*/ 915123 w 1483252"/>
                <a:gd name="connsiteY28" fmla="*/ 966260 h 1067436"/>
                <a:gd name="connsiteX29" fmla="*/ 875534 w 1483252"/>
                <a:gd name="connsiteY29" fmla="*/ 976750 h 1067436"/>
                <a:gd name="connsiteX30" fmla="*/ 812787 w 1483252"/>
                <a:gd name="connsiteY30" fmla="*/ 986327 h 1067436"/>
                <a:gd name="connsiteX31" fmla="*/ 812787 w 1483252"/>
                <a:gd name="connsiteY31" fmla="*/ 1067436 h 1067436"/>
                <a:gd name="connsiteX32" fmla="*/ 670466 w 1483252"/>
                <a:gd name="connsiteY32" fmla="*/ 1067436 h 1067436"/>
                <a:gd name="connsiteX33" fmla="*/ 670466 w 1483252"/>
                <a:gd name="connsiteY33" fmla="*/ 986327 h 1067436"/>
                <a:gd name="connsiteX34" fmla="*/ 607719 w 1483252"/>
                <a:gd name="connsiteY34" fmla="*/ 976750 h 1067436"/>
                <a:gd name="connsiteX35" fmla="*/ 541480 w 1483252"/>
                <a:gd name="connsiteY35" fmla="*/ 959199 h 1067436"/>
                <a:gd name="connsiteX36" fmla="*/ 508864 w 1483252"/>
                <a:gd name="connsiteY36" fmla="*/ 1033549 h 1067436"/>
                <a:gd name="connsiteX37" fmla="*/ 378531 w 1483252"/>
                <a:gd name="connsiteY37" fmla="*/ 976375 h 1067436"/>
                <a:gd name="connsiteX38" fmla="*/ 411265 w 1483252"/>
                <a:gd name="connsiteY38" fmla="*/ 901757 h 1067436"/>
                <a:gd name="connsiteX39" fmla="*/ 400092 w 1483252"/>
                <a:gd name="connsiteY39" fmla="*/ 895870 h 1067436"/>
                <a:gd name="connsiteX40" fmla="*/ 339302 w 1483252"/>
                <a:gd name="connsiteY40" fmla="*/ 854641 h 1067436"/>
                <a:gd name="connsiteX41" fmla="*/ 325575 w 1483252"/>
                <a:gd name="connsiteY41" fmla="*/ 842498 h 1067436"/>
                <a:gd name="connsiteX42" fmla="*/ 267536 w 1483252"/>
                <a:gd name="connsiteY42" fmla="*/ 900537 h 1067436"/>
                <a:gd name="connsiteX43" fmla="*/ 166900 w 1483252"/>
                <a:gd name="connsiteY43" fmla="*/ 799901 h 1067436"/>
                <a:gd name="connsiteX44" fmla="*/ 225322 w 1483252"/>
                <a:gd name="connsiteY44" fmla="*/ 741479 h 1067436"/>
                <a:gd name="connsiteX45" fmla="*/ 203268 w 1483252"/>
                <a:gd name="connsiteY45" fmla="*/ 715314 h 1067436"/>
                <a:gd name="connsiteX46" fmla="*/ 163475 w 1483252"/>
                <a:gd name="connsiteY46" fmla="*/ 653491 h 1067436"/>
                <a:gd name="connsiteX47" fmla="*/ 152781 w 1483252"/>
                <a:gd name="connsiteY47" fmla="*/ 631943 h 1067436"/>
                <a:gd name="connsiteX48" fmla="*/ 76591 w 1483252"/>
                <a:gd name="connsiteY48" fmla="*/ 661669 h 1067436"/>
                <a:gd name="connsiteX49" fmla="*/ 24860 w 1483252"/>
                <a:gd name="connsiteY49" fmla="*/ 529082 h 1067436"/>
                <a:gd name="connsiteX50" fmla="*/ 100914 w 1483252"/>
                <a:gd name="connsiteY50" fmla="*/ 499409 h 1067436"/>
                <a:gd name="connsiteX51" fmla="*/ 87565 w 1483252"/>
                <a:gd name="connsiteY51" fmla="*/ 443427 h 1067436"/>
                <a:gd name="connsiteX52" fmla="*/ 81368 w 1483252"/>
                <a:gd name="connsiteY52" fmla="*/ 396971 h 1067436"/>
                <a:gd name="connsiteX53" fmla="*/ 0 w 1483252"/>
                <a:gd name="connsiteY53" fmla="*/ 396971 h 1067436"/>
                <a:gd name="connsiteX54" fmla="*/ 0 w 1483252"/>
                <a:gd name="connsiteY54" fmla="*/ 254650 h 1067436"/>
                <a:gd name="connsiteX55" fmla="*/ 81368 w 1483252"/>
                <a:gd name="connsiteY55" fmla="*/ 254650 h 1067436"/>
                <a:gd name="connsiteX56" fmla="*/ 87565 w 1483252"/>
                <a:gd name="connsiteY56" fmla="*/ 208193 h 1067436"/>
                <a:gd name="connsiteX57" fmla="*/ 105118 w 1483252"/>
                <a:gd name="connsiteY57" fmla="*/ 134579 h 1067436"/>
                <a:gd name="connsiteX58" fmla="*/ 108337 w 1483252"/>
                <a:gd name="connsiteY58" fmla="*/ 125707 h 1067436"/>
                <a:gd name="connsiteX59" fmla="*/ 33887 w 1483252"/>
                <a:gd name="connsiteY59" fmla="*/ 93048 h 1067436"/>
                <a:gd name="connsiteX60" fmla="*/ 74705 w 1483252"/>
                <a:gd name="connsiteY60" fmla="*/ 0 h 106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83252" h="1067436">
                  <a:moveTo>
                    <a:pt x="74705" y="0"/>
                  </a:moveTo>
                  <a:lnTo>
                    <a:pt x="1320706" y="0"/>
                  </a:lnTo>
                  <a:lnTo>
                    <a:pt x="1330472" y="19677"/>
                  </a:lnTo>
                  <a:lnTo>
                    <a:pt x="1380907" y="0"/>
                  </a:lnTo>
                  <a:lnTo>
                    <a:pt x="1410582" y="0"/>
                  </a:lnTo>
                  <a:lnTo>
                    <a:pt x="1458392" y="122538"/>
                  </a:lnTo>
                  <a:lnTo>
                    <a:pt x="1382339" y="152211"/>
                  </a:lnTo>
                  <a:lnTo>
                    <a:pt x="1395688" y="208193"/>
                  </a:lnTo>
                  <a:lnTo>
                    <a:pt x="1401884" y="254650"/>
                  </a:lnTo>
                  <a:lnTo>
                    <a:pt x="1483252" y="254650"/>
                  </a:lnTo>
                  <a:lnTo>
                    <a:pt x="1483252" y="396971"/>
                  </a:lnTo>
                  <a:lnTo>
                    <a:pt x="1401884" y="396971"/>
                  </a:lnTo>
                  <a:lnTo>
                    <a:pt x="1395688" y="443427"/>
                  </a:lnTo>
                  <a:cubicBezTo>
                    <a:pt x="1391212" y="468480"/>
                    <a:pt x="1385333" y="493046"/>
                    <a:pt x="1378134" y="517042"/>
                  </a:cubicBezTo>
                  <a:lnTo>
                    <a:pt x="1374915" y="525913"/>
                  </a:lnTo>
                  <a:lnTo>
                    <a:pt x="1449365" y="558573"/>
                  </a:lnTo>
                  <a:lnTo>
                    <a:pt x="1392191" y="688905"/>
                  </a:lnTo>
                  <a:lnTo>
                    <a:pt x="1317946" y="656335"/>
                  </a:lnTo>
                  <a:lnTo>
                    <a:pt x="1279985" y="715314"/>
                  </a:lnTo>
                  <a:lnTo>
                    <a:pt x="1257931" y="741479"/>
                  </a:lnTo>
                  <a:lnTo>
                    <a:pt x="1316353" y="799901"/>
                  </a:lnTo>
                  <a:lnTo>
                    <a:pt x="1215717" y="900537"/>
                  </a:lnTo>
                  <a:lnTo>
                    <a:pt x="1157678" y="842498"/>
                  </a:lnTo>
                  <a:lnTo>
                    <a:pt x="1143951" y="854641"/>
                  </a:lnTo>
                  <a:cubicBezTo>
                    <a:pt x="1124501" y="869460"/>
                    <a:pt x="1104210" y="883232"/>
                    <a:pt x="1083160" y="895870"/>
                  </a:cubicBezTo>
                  <a:lnTo>
                    <a:pt x="1047717" y="914548"/>
                  </a:lnTo>
                  <a:lnTo>
                    <a:pt x="1077485" y="990845"/>
                  </a:lnTo>
                  <a:lnTo>
                    <a:pt x="944898" y="1042576"/>
                  </a:lnTo>
                  <a:lnTo>
                    <a:pt x="915123" y="966260"/>
                  </a:lnTo>
                  <a:lnTo>
                    <a:pt x="875534" y="976750"/>
                  </a:lnTo>
                  <a:lnTo>
                    <a:pt x="812787" y="986327"/>
                  </a:lnTo>
                  <a:lnTo>
                    <a:pt x="812787" y="1067436"/>
                  </a:lnTo>
                  <a:lnTo>
                    <a:pt x="670466" y="1067436"/>
                  </a:lnTo>
                  <a:lnTo>
                    <a:pt x="670466" y="986327"/>
                  </a:lnTo>
                  <a:lnTo>
                    <a:pt x="607719" y="976750"/>
                  </a:lnTo>
                  <a:lnTo>
                    <a:pt x="541480" y="959199"/>
                  </a:lnTo>
                  <a:lnTo>
                    <a:pt x="508864" y="1033549"/>
                  </a:lnTo>
                  <a:lnTo>
                    <a:pt x="378531" y="976375"/>
                  </a:lnTo>
                  <a:lnTo>
                    <a:pt x="411265" y="901757"/>
                  </a:lnTo>
                  <a:lnTo>
                    <a:pt x="400092" y="895870"/>
                  </a:lnTo>
                  <a:cubicBezTo>
                    <a:pt x="379043" y="883232"/>
                    <a:pt x="358751" y="869460"/>
                    <a:pt x="339302" y="854641"/>
                  </a:cubicBezTo>
                  <a:lnTo>
                    <a:pt x="325575" y="842498"/>
                  </a:lnTo>
                  <a:lnTo>
                    <a:pt x="267536" y="900537"/>
                  </a:lnTo>
                  <a:lnTo>
                    <a:pt x="166900" y="799901"/>
                  </a:lnTo>
                  <a:lnTo>
                    <a:pt x="225322" y="741479"/>
                  </a:lnTo>
                  <a:lnTo>
                    <a:pt x="203268" y="715314"/>
                  </a:lnTo>
                  <a:cubicBezTo>
                    <a:pt x="188908" y="695502"/>
                    <a:pt x="175617" y="674866"/>
                    <a:pt x="163475" y="653491"/>
                  </a:cubicBezTo>
                  <a:lnTo>
                    <a:pt x="152781" y="631943"/>
                  </a:lnTo>
                  <a:lnTo>
                    <a:pt x="76591" y="661669"/>
                  </a:lnTo>
                  <a:lnTo>
                    <a:pt x="24860" y="529082"/>
                  </a:lnTo>
                  <a:lnTo>
                    <a:pt x="100914" y="499409"/>
                  </a:lnTo>
                  <a:lnTo>
                    <a:pt x="87565" y="443427"/>
                  </a:lnTo>
                  <a:lnTo>
                    <a:pt x="81368" y="396971"/>
                  </a:lnTo>
                  <a:lnTo>
                    <a:pt x="0" y="396971"/>
                  </a:lnTo>
                  <a:lnTo>
                    <a:pt x="0" y="254650"/>
                  </a:lnTo>
                  <a:lnTo>
                    <a:pt x="81368" y="254650"/>
                  </a:lnTo>
                  <a:lnTo>
                    <a:pt x="87565" y="208193"/>
                  </a:lnTo>
                  <a:cubicBezTo>
                    <a:pt x="92040" y="183141"/>
                    <a:pt x="97919" y="158574"/>
                    <a:pt x="105118" y="134579"/>
                  </a:cubicBezTo>
                  <a:lnTo>
                    <a:pt x="108337" y="125707"/>
                  </a:lnTo>
                  <a:lnTo>
                    <a:pt x="33887" y="93048"/>
                  </a:lnTo>
                  <a:lnTo>
                    <a:pt x="7470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77AFAF6-8DD7-53DB-826B-9FB77D575795}"/>
                </a:ext>
              </a:extLst>
            </p:cNvPr>
            <p:cNvSpPr/>
            <p:nvPr/>
          </p:nvSpPr>
          <p:spPr>
            <a:xfrm>
              <a:off x="6631429" y="3191920"/>
              <a:ext cx="951971" cy="1344182"/>
            </a:xfrm>
            <a:custGeom>
              <a:avLst/>
              <a:gdLst>
                <a:gd name="connsiteX0" fmla="*/ 670466 w 951971"/>
                <a:gd name="connsiteY0" fmla="*/ 0 h 1344182"/>
                <a:gd name="connsiteX1" fmla="*/ 812787 w 951971"/>
                <a:gd name="connsiteY1" fmla="*/ 0 h 1344182"/>
                <a:gd name="connsiteX2" fmla="*/ 812787 w 951971"/>
                <a:gd name="connsiteY2" fmla="*/ 81110 h 1344182"/>
                <a:gd name="connsiteX3" fmla="*/ 875534 w 951971"/>
                <a:gd name="connsiteY3" fmla="*/ 90686 h 1344182"/>
                <a:gd name="connsiteX4" fmla="*/ 941773 w 951971"/>
                <a:gd name="connsiteY4" fmla="*/ 108238 h 1344182"/>
                <a:gd name="connsiteX5" fmla="*/ 951971 w 951971"/>
                <a:gd name="connsiteY5" fmla="*/ 84991 h 1344182"/>
                <a:gd name="connsiteX6" fmla="*/ 951971 w 951971"/>
                <a:gd name="connsiteY6" fmla="*/ 1344182 h 1344182"/>
                <a:gd name="connsiteX7" fmla="*/ 399592 w 951971"/>
                <a:gd name="connsiteY7" fmla="*/ 1344182 h 1344182"/>
                <a:gd name="connsiteX8" fmla="*/ 411265 w 951971"/>
                <a:gd name="connsiteY8" fmla="*/ 1317573 h 1344182"/>
                <a:gd name="connsiteX9" fmla="*/ 400092 w 951971"/>
                <a:gd name="connsiteY9" fmla="*/ 1311686 h 1344182"/>
                <a:gd name="connsiteX10" fmla="*/ 339302 w 951971"/>
                <a:gd name="connsiteY10" fmla="*/ 1270457 h 1344182"/>
                <a:gd name="connsiteX11" fmla="*/ 325575 w 951971"/>
                <a:gd name="connsiteY11" fmla="*/ 1258314 h 1344182"/>
                <a:gd name="connsiteX12" fmla="*/ 267536 w 951971"/>
                <a:gd name="connsiteY12" fmla="*/ 1316353 h 1344182"/>
                <a:gd name="connsiteX13" fmla="*/ 166900 w 951971"/>
                <a:gd name="connsiteY13" fmla="*/ 1215717 h 1344182"/>
                <a:gd name="connsiteX14" fmla="*/ 225322 w 951971"/>
                <a:gd name="connsiteY14" fmla="*/ 1157295 h 1344182"/>
                <a:gd name="connsiteX15" fmla="*/ 203268 w 951971"/>
                <a:gd name="connsiteY15" fmla="*/ 1131130 h 1344182"/>
                <a:gd name="connsiteX16" fmla="*/ 163475 w 951971"/>
                <a:gd name="connsiteY16" fmla="*/ 1069307 h 1344182"/>
                <a:gd name="connsiteX17" fmla="*/ 152781 w 951971"/>
                <a:gd name="connsiteY17" fmla="*/ 1047759 h 1344182"/>
                <a:gd name="connsiteX18" fmla="*/ 76591 w 951971"/>
                <a:gd name="connsiteY18" fmla="*/ 1077485 h 1344182"/>
                <a:gd name="connsiteX19" fmla="*/ 24860 w 951971"/>
                <a:gd name="connsiteY19" fmla="*/ 944898 h 1344182"/>
                <a:gd name="connsiteX20" fmla="*/ 100914 w 951971"/>
                <a:gd name="connsiteY20" fmla="*/ 915225 h 1344182"/>
                <a:gd name="connsiteX21" fmla="*/ 87565 w 951971"/>
                <a:gd name="connsiteY21" fmla="*/ 859243 h 1344182"/>
                <a:gd name="connsiteX22" fmla="*/ 81368 w 951971"/>
                <a:gd name="connsiteY22" fmla="*/ 812787 h 1344182"/>
                <a:gd name="connsiteX23" fmla="*/ 0 w 951971"/>
                <a:gd name="connsiteY23" fmla="*/ 812787 h 1344182"/>
                <a:gd name="connsiteX24" fmla="*/ 0 w 951971"/>
                <a:gd name="connsiteY24" fmla="*/ 670466 h 1344182"/>
                <a:gd name="connsiteX25" fmla="*/ 81368 w 951971"/>
                <a:gd name="connsiteY25" fmla="*/ 670466 h 1344182"/>
                <a:gd name="connsiteX26" fmla="*/ 87565 w 951971"/>
                <a:gd name="connsiteY26" fmla="*/ 624010 h 1344182"/>
                <a:gd name="connsiteX27" fmla="*/ 105118 w 951971"/>
                <a:gd name="connsiteY27" fmla="*/ 550395 h 1344182"/>
                <a:gd name="connsiteX28" fmla="*/ 108337 w 951971"/>
                <a:gd name="connsiteY28" fmla="*/ 541523 h 1344182"/>
                <a:gd name="connsiteX29" fmla="*/ 33887 w 951971"/>
                <a:gd name="connsiteY29" fmla="*/ 508864 h 1344182"/>
                <a:gd name="connsiteX30" fmla="*/ 91061 w 951971"/>
                <a:gd name="connsiteY30" fmla="*/ 378531 h 1344182"/>
                <a:gd name="connsiteX31" fmla="*/ 165306 w 951971"/>
                <a:gd name="connsiteY31" fmla="*/ 411101 h 1344182"/>
                <a:gd name="connsiteX32" fmla="*/ 203268 w 951971"/>
                <a:gd name="connsiteY32" fmla="*/ 352122 h 1344182"/>
                <a:gd name="connsiteX33" fmla="*/ 225322 w 951971"/>
                <a:gd name="connsiteY33" fmla="*/ 325958 h 1344182"/>
                <a:gd name="connsiteX34" fmla="*/ 166900 w 951971"/>
                <a:gd name="connsiteY34" fmla="*/ 267536 h 1344182"/>
                <a:gd name="connsiteX35" fmla="*/ 267536 w 951971"/>
                <a:gd name="connsiteY35" fmla="*/ 166900 h 1344182"/>
                <a:gd name="connsiteX36" fmla="*/ 325575 w 951971"/>
                <a:gd name="connsiteY36" fmla="*/ 224938 h 1344182"/>
                <a:gd name="connsiteX37" fmla="*/ 339302 w 951971"/>
                <a:gd name="connsiteY37" fmla="*/ 212796 h 1344182"/>
                <a:gd name="connsiteX38" fmla="*/ 400092 w 951971"/>
                <a:gd name="connsiteY38" fmla="*/ 171567 h 1344182"/>
                <a:gd name="connsiteX39" fmla="*/ 435536 w 951971"/>
                <a:gd name="connsiteY39" fmla="*/ 152889 h 1344182"/>
                <a:gd name="connsiteX40" fmla="*/ 405768 w 951971"/>
                <a:gd name="connsiteY40" fmla="*/ 76591 h 1344182"/>
                <a:gd name="connsiteX41" fmla="*/ 538354 w 951971"/>
                <a:gd name="connsiteY41" fmla="*/ 24860 h 1344182"/>
                <a:gd name="connsiteX42" fmla="*/ 568130 w 951971"/>
                <a:gd name="connsiteY42" fmla="*/ 101176 h 1344182"/>
                <a:gd name="connsiteX43" fmla="*/ 607719 w 951971"/>
                <a:gd name="connsiteY43" fmla="*/ 90686 h 1344182"/>
                <a:gd name="connsiteX44" fmla="*/ 670466 w 951971"/>
                <a:gd name="connsiteY44" fmla="*/ 81110 h 1344182"/>
                <a:gd name="connsiteX45" fmla="*/ 670466 w 951971"/>
                <a:gd name="connsiteY45" fmla="*/ 0 h 134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51971" h="1344182">
                  <a:moveTo>
                    <a:pt x="670466" y="0"/>
                  </a:moveTo>
                  <a:lnTo>
                    <a:pt x="812787" y="0"/>
                  </a:lnTo>
                  <a:lnTo>
                    <a:pt x="812787" y="81110"/>
                  </a:lnTo>
                  <a:lnTo>
                    <a:pt x="875534" y="90686"/>
                  </a:lnTo>
                  <a:lnTo>
                    <a:pt x="941773" y="108238"/>
                  </a:lnTo>
                  <a:lnTo>
                    <a:pt x="951971" y="84991"/>
                  </a:lnTo>
                  <a:lnTo>
                    <a:pt x="951971" y="1344182"/>
                  </a:lnTo>
                  <a:lnTo>
                    <a:pt x="399592" y="1344182"/>
                  </a:lnTo>
                  <a:lnTo>
                    <a:pt x="411265" y="1317573"/>
                  </a:lnTo>
                  <a:lnTo>
                    <a:pt x="400092" y="1311686"/>
                  </a:lnTo>
                  <a:cubicBezTo>
                    <a:pt x="379043" y="1299048"/>
                    <a:pt x="358751" y="1285276"/>
                    <a:pt x="339302" y="1270457"/>
                  </a:cubicBezTo>
                  <a:lnTo>
                    <a:pt x="325575" y="1258314"/>
                  </a:lnTo>
                  <a:lnTo>
                    <a:pt x="267536" y="1316353"/>
                  </a:lnTo>
                  <a:lnTo>
                    <a:pt x="166900" y="1215717"/>
                  </a:lnTo>
                  <a:lnTo>
                    <a:pt x="225322" y="1157295"/>
                  </a:lnTo>
                  <a:lnTo>
                    <a:pt x="203268" y="1131130"/>
                  </a:lnTo>
                  <a:cubicBezTo>
                    <a:pt x="188908" y="1111318"/>
                    <a:pt x="175617" y="1090682"/>
                    <a:pt x="163475" y="1069307"/>
                  </a:cubicBezTo>
                  <a:lnTo>
                    <a:pt x="152781" y="1047759"/>
                  </a:lnTo>
                  <a:lnTo>
                    <a:pt x="76591" y="1077485"/>
                  </a:lnTo>
                  <a:lnTo>
                    <a:pt x="24860" y="944898"/>
                  </a:lnTo>
                  <a:lnTo>
                    <a:pt x="100914" y="915225"/>
                  </a:lnTo>
                  <a:lnTo>
                    <a:pt x="87565" y="859243"/>
                  </a:lnTo>
                  <a:lnTo>
                    <a:pt x="81368" y="812787"/>
                  </a:lnTo>
                  <a:lnTo>
                    <a:pt x="0" y="812787"/>
                  </a:lnTo>
                  <a:lnTo>
                    <a:pt x="0" y="670466"/>
                  </a:lnTo>
                  <a:lnTo>
                    <a:pt x="81368" y="670466"/>
                  </a:lnTo>
                  <a:lnTo>
                    <a:pt x="87565" y="624010"/>
                  </a:lnTo>
                  <a:cubicBezTo>
                    <a:pt x="92040" y="598957"/>
                    <a:pt x="97919" y="574391"/>
                    <a:pt x="105118" y="550395"/>
                  </a:cubicBezTo>
                  <a:lnTo>
                    <a:pt x="108337" y="541523"/>
                  </a:lnTo>
                  <a:lnTo>
                    <a:pt x="33887" y="508864"/>
                  </a:lnTo>
                  <a:lnTo>
                    <a:pt x="91061" y="378531"/>
                  </a:lnTo>
                  <a:lnTo>
                    <a:pt x="165306" y="411101"/>
                  </a:lnTo>
                  <a:lnTo>
                    <a:pt x="203268" y="352122"/>
                  </a:lnTo>
                  <a:lnTo>
                    <a:pt x="225322" y="325958"/>
                  </a:lnTo>
                  <a:lnTo>
                    <a:pt x="166900" y="267536"/>
                  </a:lnTo>
                  <a:lnTo>
                    <a:pt x="267536" y="166900"/>
                  </a:lnTo>
                  <a:lnTo>
                    <a:pt x="325575" y="224938"/>
                  </a:lnTo>
                  <a:lnTo>
                    <a:pt x="339302" y="212796"/>
                  </a:lnTo>
                  <a:cubicBezTo>
                    <a:pt x="358751" y="197976"/>
                    <a:pt x="379043" y="184205"/>
                    <a:pt x="400092" y="171567"/>
                  </a:cubicBezTo>
                  <a:lnTo>
                    <a:pt x="435536" y="152889"/>
                  </a:lnTo>
                  <a:lnTo>
                    <a:pt x="405768" y="76591"/>
                  </a:lnTo>
                  <a:lnTo>
                    <a:pt x="538354" y="24860"/>
                  </a:lnTo>
                  <a:lnTo>
                    <a:pt x="568130" y="101176"/>
                  </a:lnTo>
                  <a:lnTo>
                    <a:pt x="607719" y="90686"/>
                  </a:lnTo>
                  <a:lnTo>
                    <a:pt x="670466" y="81110"/>
                  </a:lnTo>
                  <a:lnTo>
                    <a:pt x="67046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2685FA5-6104-FD6E-0EC3-5009C7EC8B1E}"/>
                </a:ext>
              </a:extLst>
            </p:cNvPr>
            <p:cNvGrpSpPr/>
            <p:nvPr/>
          </p:nvGrpSpPr>
          <p:grpSpPr>
            <a:xfrm>
              <a:off x="5370609" y="3229318"/>
              <a:ext cx="1412558" cy="932028"/>
              <a:chOff x="-2200021" y="3638360"/>
              <a:chExt cx="2393292" cy="1579132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8E00EFE-48D0-BB4E-9BB9-E1C697F83746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角丸四角形 105">
                <a:extLst>
                  <a:ext uri="{FF2B5EF4-FFF2-40B4-BE49-F238E27FC236}">
                    <a16:creationId xmlns:a16="http://schemas.microsoft.com/office/drawing/2014/main" id="{1B7B1DC2-F15E-3FA2-0E60-B27B9884B3DA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角丸四角形 106">
                <a:extLst>
                  <a:ext uri="{FF2B5EF4-FFF2-40B4-BE49-F238E27FC236}">
                    <a16:creationId xmlns:a16="http://schemas.microsoft.com/office/drawing/2014/main" id="{5D9A87CF-1A9C-9962-23AB-DECC52A836B6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角丸四角形 107">
                <a:extLst>
                  <a:ext uri="{FF2B5EF4-FFF2-40B4-BE49-F238E27FC236}">
                    <a16:creationId xmlns:a16="http://schemas.microsoft.com/office/drawing/2014/main" id="{7320E63D-050F-FCEF-965D-81000A5F0C22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角丸四角形 104">
                <a:extLst>
                  <a:ext uri="{FF2B5EF4-FFF2-40B4-BE49-F238E27FC236}">
                    <a16:creationId xmlns:a16="http://schemas.microsoft.com/office/drawing/2014/main" id="{D464236D-D78F-7E72-BC33-637E843E8340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D5EF819-FAA9-8274-102B-A051289DA530}"/>
                </a:ext>
              </a:extLst>
            </p:cNvPr>
            <p:cNvSpPr/>
            <p:nvPr/>
          </p:nvSpPr>
          <p:spPr bwMode="auto">
            <a:xfrm>
              <a:off x="5241954" y="21946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105DAC3-B88A-F36A-5CC9-E73A29D20596}"/>
                </a:ext>
              </a:extLst>
            </p:cNvPr>
            <p:cNvSpPr/>
            <p:nvPr/>
          </p:nvSpPr>
          <p:spPr>
            <a:xfrm>
              <a:off x="5317611" y="22737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E9A635F-0E6B-3168-255A-EAAC09E14CCF}"/>
              </a:ext>
            </a:extLst>
          </p:cNvPr>
          <p:cNvGrpSpPr/>
          <p:nvPr/>
        </p:nvGrpSpPr>
        <p:grpSpPr>
          <a:xfrm>
            <a:off x="3666642" y="3783459"/>
            <a:ext cx="2594266" cy="2594266"/>
            <a:chOff x="2104542" y="2119759"/>
            <a:chExt cx="2594266" cy="2594266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4E87AF8-F81A-50AE-72B4-AE8B72850CE0}"/>
                </a:ext>
              </a:extLst>
            </p:cNvPr>
            <p:cNvGrpSpPr/>
            <p:nvPr/>
          </p:nvGrpSpPr>
          <p:grpSpPr>
            <a:xfrm>
              <a:off x="2104542" y="2119759"/>
              <a:ext cx="2594266" cy="2594266"/>
              <a:chOff x="2938906" y="569558"/>
              <a:chExt cx="2735056" cy="2735056"/>
            </a:xfrm>
          </p:grpSpPr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AB89F8E3-9830-0D68-C46B-EE46E29B40FF}"/>
                  </a:ext>
                </a:extLst>
              </p:cNvPr>
              <p:cNvSpPr/>
              <p:nvPr/>
            </p:nvSpPr>
            <p:spPr bwMode="auto">
              <a:xfrm>
                <a:off x="2938906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F45771BD-2756-CB6C-D32C-15797933A6FA}"/>
                  </a:ext>
                </a:extLst>
              </p:cNvPr>
              <p:cNvSpPr/>
              <p:nvPr/>
            </p:nvSpPr>
            <p:spPr bwMode="auto">
              <a:xfrm>
                <a:off x="3126485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4B58889-0232-016A-BE36-AB64C7FD9297}"/>
                </a:ext>
              </a:extLst>
            </p:cNvPr>
            <p:cNvSpPr/>
            <p:nvPr/>
          </p:nvSpPr>
          <p:spPr>
            <a:xfrm>
              <a:off x="2246423" y="2261640"/>
              <a:ext cx="2310505" cy="2310505"/>
            </a:xfrm>
            <a:custGeom>
              <a:avLst/>
              <a:gdLst>
                <a:gd name="connsiteX0" fmla="*/ 104511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1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9B21CAB7-171E-9076-DA6F-E725798528E2}"/>
                </a:ext>
              </a:extLst>
            </p:cNvPr>
            <p:cNvSpPr/>
            <p:nvPr/>
          </p:nvSpPr>
          <p:spPr>
            <a:xfrm rot="16200000">
              <a:off x="1648945" y="2853765"/>
              <a:ext cx="2304743" cy="1132016"/>
            </a:xfrm>
            <a:prstGeom prst="round2Same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898BC85-0C9E-3D33-9F95-97A2DA2D0338}"/>
                </a:ext>
              </a:extLst>
            </p:cNvPr>
            <p:cNvGrpSpPr/>
            <p:nvPr/>
          </p:nvGrpSpPr>
          <p:grpSpPr>
            <a:xfrm>
              <a:off x="2292196" y="2852352"/>
              <a:ext cx="1777278" cy="1172676"/>
              <a:chOff x="-2200021" y="3638360"/>
              <a:chExt cx="2393292" cy="1579132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9D0DB77-11C1-A68A-C15C-A7BDC35BA04E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角丸四角形 105">
                <a:extLst>
                  <a:ext uri="{FF2B5EF4-FFF2-40B4-BE49-F238E27FC236}">
                    <a16:creationId xmlns:a16="http://schemas.microsoft.com/office/drawing/2014/main" id="{977F4B9A-44F4-B27C-B94D-E26F57F5FB3A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角丸四角形 106">
                <a:extLst>
                  <a:ext uri="{FF2B5EF4-FFF2-40B4-BE49-F238E27FC236}">
                    <a16:creationId xmlns:a16="http://schemas.microsoft.com/office/drawing/2014/main" id="{3D18B71C-5E29-C354-DA99-CC78B0A05AFE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角丸四角形 107">
                <a:extLst>
                  <a:ext uri="{FF2B5EF4-FFF2-40B4-BE49-F238E27FC236}">
                    <a16:creationId xmlns:a16="http://schemas.microsoft.com/office/drawing/2014/main" id="{C6D89C13-B858-F8D0-E6F5-486394FD25A1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角丸四角形 104">
                <a:extLst>
                  <a:ext uri="{FF2B5EF4-FFF2-40B4-BE49-F238E27FC236}">
                    <a16:creationId xmlns:a16="http://schemas.microsoft.com/office/drawing/2014/main" id="{773D9F98-EE09-8A9D-68FD-82C3CC353859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8F89AB20-D8C0-B221-EA9F-4FC2ED602D75}"/>
                </a:ext>
              </a:extLst>
            </p:cNvPr>
            <p:cNvSpPr/>
            <p:nvPr/>
          </p:nvSpPr>
          <p:spPr>
            <a:xfrm rot="5400000">
              <a:off x="3130532" y="3149971"/>
              <a:ext cx="2304743" cy="539612"/>
            </a:xfrm>
            <a:prstGeom prst="round2Same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F3A0466-0F43-D4C9-0C9B-FA2C6319EC50}"/>
                </a:ext>
              </a:extLst>
            </p:cNvPr>
            <p:cNvSpPr/>
            <p:nvPr/>
          </p:nvSpPr>
          <p:spPr bwMode="auto">
            <a:xfrm>
              <a:off x="2179440" y="21946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0D8178A-99F1-67E8-255F-B2CF2B01B01C}"/>
                </a:ext>
              </a:extLst>
            </p:cNvPr>
            <p:cNvSpPr/>
            <p:nvPr/>
          </p:nvSpPr>
          <p:spPr>
            <a:xfrm>
              <a:off x="2255097" y="2273747"/>
              <a:ext cx="2310505" cy="2310505"/>
            </a:xfrm>
            <a:custGeom>
              <a:avLst/>
              <a:gdLst>
                <a:gd name="connsiteX0" fmla="*/ 104511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1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38D31EE3-B847-4FF7-76F4-570DB0AE4680}"/>
              </a:ext>
            </a:extLst>
          </p:cNvPr>
          <p:cNvGrpSpPr/>
          <p:nvPr/>
        </p:nvGrpSpPr>
        <p:grpSpPr>
          <a:xfrm>
            <a:off x="723738" y="884098"/>
            <a:ext cx="2594266" cy="2594266"/>
            <a:chOff x="-1219362" y="-1262202"/>
            <a:chExt cx="2594266" cy="259426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1B47BE0-3CAB-5AE4-7FB1-01E192292CF9}"/>
                </a:ext>
              </a:extLst>
            </p:cNvPr>
            <p:cNvGrpSpPr/>
            <p:nvPr/>
          </p:nvGrpSpPr>
          <p:grpSpPr>
            <a:xfrm>
              <a:off x="-1219362" y="-1262202"/>
              <a:ext cx="2594266" cy="2594266"/>
              <a:chOff x="-2547477" y="569558"/>
              <a:chExt cx="2735056" cy="2735056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004EE177-CB54-A362-2BA4-1D68ED2FC064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837B0E4E-33E2-CE83-4F8D-CFA9DDCFCF43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D3A9820-B5EE-D067-79C0-9682FD4605AE}"/>
                </a:ext>
              </a:extLst>
            </p:cNvPr>
            <p:cNvSpPr/>
            <p:nvPr/>
          </p:nvSpPr>
          <p:spPr bwMode="auto">
            <a:xfrm>
              <a:off x="-1144465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F613F92-F3F2-8AE4-4516-B94E44395D43}"/>
                </a:ext>
              </a:extLst>
            </p:cNvPr>
            <p:cNvSpPr/>
            <p:nvPr/>
          </p:nvSpPr>
          <p:spPr bwMode="auto">
            <a:xfrm>
              <a:off x="-8491" y="-55504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41F1B1A-1DBB-0E91-07D5-D6E395F698B4}"/>
                </a:ext>
              </a:extLst>
            </p:cNvPr>
            <p:cNvSpPr/>
            <p:nvPr/>
          </p:nvSpPr>
          <p:spPr>
            <a:xfrm>
              <a:off x="45320" y="-1011970"/>
              <a:ext cx="1103233" cy="2059854"/>
            </a:xfrm>
            <a:custGeom>
              <a:avLst/>
              <a:gdLst>
                <a:gd name="connsiteX0" fmla="*/ 657564 w 1103233"/>
                <a:gd name="connsiteY0" fmla="*/ 307 h 2059854"/>
                <a:gd name="connsiteX1" fmla="*/ 1054634 w 1103233"/>
                <a:gd name="connsiteY1" fmla="*/ 90186 h 2059854"/>
                <a:gd name="connsiteX2" fmla="*/ 1103233 w 1103233"/>
                <a:gd name="connsiteY2" fmla="*/ 118219 h 2059854"/>
                <a:gd name="connsiteX3" fmla="*/ 1103233 w 1103233"/>
                <a:gd name="connsiteY3" fmla="*/ 1944145 h 2059854"/>
                <a:gd name="connsiteX4" fmla="*/ 1082868 w 1103233"/>
                <a:gd name="connsiteY4" fmla="*/ 1956496 h 2059854"/>
                <a:gd name="connsiteX5" fmla="*/ 7447 w 1103233"/>
                <a:gd name="connsiteY5" fmla="*/ 1848250 h 2059854"/>
                <a:gd name="connsiteX6" fmla="*/ 61793 w 1103233"/>
                <a:gd name="connsiteY6" fmla="*/ 1777133 h 2059854"/>
                <a:gd name="connsiteX7" fmla="*/ 0 w 1103233"/>
                <a:gd name="connsiteY7" fmla="*/ 1645320 h 2059854"/>
                <a:gd name="connsiteX8" fmla="*/ 140652 w 1103233"/>
                <a:gd name="connsiteY8" fmla="*/ 1673939 h 2059854"/>
                <a:gd name="connsiteX9" fmla="*/ 150856 w 1103233"/>
                <a:gd name="connsiteY9" fmla="*/ 1660587 h 2059854"/>
                <a:gd name="connsiteX10" fmla="*/ 90043 w 1103233"/>
                <a:gd name="connsiteY10" fmla="*/ 1530865 h 2059854"/>
                <a:gd name="connsiteX11" fmla="*/ 228464 w 1103233"/>
                <a:gd name="connsiteY11" fmla="*/ 1559030 h 2059854"/>
                <a:gd name="connsiteX12" fmla="*/ 239918 w 1103233"/>
                <a:gd name="connsiteY12" fmla="*/ 1544042 h 2059854"/>
                <a:gd name="connsiteX13" fmla="*/ 180085 w 1103233"/>
                <a:gd name="connsiteY13" fmla="*/ 1416410 h 2059854"/>
                <a:gd name="connsiteX14" fmla="*/ 316275 w 1103233"/>
                <a:gd name="connsiteY14" fmla="*/ 1444122 h 2059854"/>
                <a:gd name="connsiteX15" fmla="*/ 328980 w 1103233"/>
                <a:gd name="connsiteY15" fmla="*/ 1427496 h 2059854"/>
                <a:gd name="connsiteX16" fmla="*/ 270127 w 1103233"/>
                <a:gd name="connsiteY16" fmla="*/ 1301955 h 2059854"/>
                <a:gd name="connsiteX17" fmla="*/ 404086 w 1103233"/>
                <a:gd name="connsiteY17" fmla="*/ 1329213 h 2059854"/>
                <a:gd name="connsiteX18" fmla="*/ 413094 w 1103233"/>
                <a:gd name="connsiteY18" fmla="*/ 1317425 h 2059854"/>
                <a:gd name="connsiteX19" fmla="*/ 355167 w 1103233"/>
                <a:gd name="connsiteY19" fmla="*/ 1193859 h 2059854"/>
                <a:gd name="connsiteX20" fmla="*/ 487019 w 1103233"/>
                <a:gd name="connsiteY20" fmla="*/ 1220688 h 2059854"/>
                <a:gd name="connsiteX21" fmla="*/ 502156 w 1103233"/>
                <a:gd name="connsiteY21" fmla="*/ 1200880 h 2059854"/>
                <a:gd name="connsiteX22" fmla="*/ 445209 w 1103233"/>
                <a:gd name="connsiteY22" fmla="*/ 1079404 h 2059854"/>
                <a:gd name="connsiteX23" fmla="*/ 574830 w 1103233"/>
                <a:gd name="connsiteY23" fmla="*/ 1105779 h 2059854"/>
                <a:gd name="connsiteX24" fmla="*/ 632794 w 1103233"/>
                <a:gd name="connsiteY24" fmla="*/ 1029928 h 2059854"/>
                <a:gd name="connsiteX25" fmla="*/ 561822 w 1103233"/>
                <a:gd name="connsiteY25" fmla="*/ 936247 h 2059854"/>
                <a:gd name="connsiteX26" fmla="*/ 441309 w 1103233"/>
                <a:gd name="connsiteY26" fmla="*/ 959305 h 2059854"/>
                <a:gd name="connsiteX27" fmla="*/ 495038 w 1103233"/>
                <a:gd name="connsiteY27" fmla="*/ 848094 h 2059854"/>
                <a:gd name="connsiteX28" fmla="*/ 474169 w 1103233"/>
                <a:gd name="connsiteY28" fmla="*/ 820547 h 2059854"/>
                <a:gd name="connsiteX29" fmla="*/ 352611 w 1103233"/>
                <a:gd name="connsiteY29" fmla="*/ 843805 h 2059854"/>
                <a:gd name="connsiteX30" fmla="*/ 406807 w 1103233"/>
                <a:gd name="connsiteY30" fmla="*/ 731630 h 2059854"/>
                <a:gd name="connsiteX31" fmla="*/ 386516 w 1103233"/>
                <a:gd name="connsiteY31" fmla="*/ 704847 h 2059854"/>
                <a:gd name="connsiteX32" fmla="*/ 263913 w 1103233"/>
                <a:gd name="connsiteY32" fmla="*/ 728305 h 2059854"/>
                <a:gd name="connsiteX33" fmla="*/ 318575 w 1103233"/>
                <a:gd name="connsiteY33" fmla="*/ 615166 h 2059854"/>
                <a:gd name="connsiteX34" fmla="*/ 298863 w 1103233"/>
                <a:gd name="connsiteY34" fmla="*/ 589148 h 2059854"/>
                <a:gd name="connsiteX35" fmla="*/ 175215 w 1103233"/>
                <a:gd name="connsiteY35" fmla="*/ 612805 h 2059854"/>
                <a:gd name="connsiteX36" fmla="*/ 230343 w 1103233"/>
                <a:gd name="connsiteY36" fmla="*/ 498702 h 2059854"/>
                <a:gd name="connsiteX37" fmla="*/ 216080 w 1103233"/>
                <a:gd name="connsiteY37" fmla="*/ 479876 h 2059854"/>
                <a:gd name="connsiteX38" fmla="*/ 91445 w 1103233"/>
                <a:gd name="connsiteY38" fmla="*/ 503722 h 2059854"/>
                <a:gd name="connsiteX39" fmla="*/ 147012 w 1103233"/>
                <a:gd name="connsiteY39" fmla="*/ 388708 h 2059854"/>
                <a:gd name="connsiteX40" fmla="*/ 128427 w 1103233"/>
                <a:gd name="connsiteY40" fmla="*/ 364176 h 2059854"/>
                <a:gd name="connsiteX41" fmla="*/ 2747 w 1103233"/>
                <a:gd name="connsiteY41" fmla="*/ 388222 h 2059854"/>
                <a:gd name="connsiteX42" fmla="*/ 58780 w 1103233"/>
                <a:gd name="connsiteY42" fmla="*/ 272244 h 2059854"/>
                <a:gd name="connsiteX43" fmla="*/ 10869 w 1103233"/>
                <a:gd name="connsiteY43" fmla="*/ 209002 h 2059854"/>
                <a:gd name="connsiteX44" fmla="*/ 540765 w 1103233"/>
                <a:gd name="connsiteY44" fmla="*/ 4067 h 2059854"/>
                <a:gd name="connsiteX45" fmla="*/ 657564 w 1103233"/>
                <a:gd name="connsiteY45" fmla="*/ 307 h 20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03233" h="2059854">
                  <a:moveTo>
                    <a:pt x="657564" y="307"/>
                  </a:moveTo>
                  <a:cubicBezTo>
                    <a:pt x="793772" y="3628"/>
                    <a:pt x="928969" y="33849"/>
                    <a:pt x="1054634" y="90186"/>
                  </a:cubicBezTo>
                  <a:lnTo>
                    <a:pt x="1103233" y="118219"/>
                  </a:lnTo>
                  <a:lnTo>
                    <a:pt x="1103233" y="1944145"/>
                  </a:lnTo>
                  <a:lnTo>
                    <a:pt x="1082868" y="1956496"/>
                  </a:lnTo>
                  <a:cubicBezTo>
                    <a:pt x="742145" y="2121861"/>
                    <a:pt x="325036" y="2090946"/>
                    <a:pt x="7447" y="1848250"/>
                  </a:cubicBezTo>
                  <a:lnTo>
                    <a:pt x="61793" y="1777133"/>
                  </a:lnTo>
                  <a:lnTo>
                    <a:pt x="0" y="1645320"/>
                  </a:lnTo>
                  <a:lnTo>
                    <a:pt x="140652" y="1673939"/>
                  </a:lnTo>
                  <a:lnTo>
                    <a:pt x="150856" y="1660587"/>
                  </a:lnTo>
                  <a:lnTo>
                    <a:pt x="90043" y="1530865"/>
                  </a:lnTo>
                  <a:lnTo>
                    <a:pt x="228464" y="1559030"/>
                  </a:lnTo>
                  <a:lnTo>
                    <a:pt x="239918" y="1544042"/>
                  </a:lnTo>
                  <a:lnTo>
                    <a:pt x="180085" y="1416410"/>
                  </a:lnTo>
                  <a:lnTo>
                    <a:pt x="316275" y="1444122"/>
                  </a:lnTo>
                  <a:lnTo>
                    <a:pt x="328980" y="1427496"/>
                  </a:lnTo>
                  <a:lnTo>
                    <a:pt x="270127" y="1301955"/>
                  </a:lnTo>
                  <a:lnTo>
                    <a:pt x="404086" y="1329213"/>
                  </a:lnTo>
                  <a:lnTo>
                    <a:pt x="413094" y="1317425"/>
                  </a:lnTo>
                  <a:lnTo>
                    <a:pt x="355167" y="1193859"/>
                  </a:lnTo>
                  <a:lnTo>
                    <a:pt x="487019" y="1220688"/>
                  </a:lnTo>
                  <a:lnTo>
                    <a:pt x="502156" y="1200880"/>
                  </a:lnTo>
                  <a:lnTo>
                    <a:pt x="445209" y="1079404"/>
                  </a:lnTo>
                  <a:lnTo>
                    <a:pt x="574830" y="1105779"/>
                  </a:lnTo>
                  <a:lnTo>
                    <a:pt x="632794" y="1029928"/>
                  </a:lnTo>
                  <a:lnTo>
                    <a:pt x="561822" y="936247"/>
                  </a:lnTo>
                  <a:lnTo>
                    <a:pt x="441309" y="959305"/>
                  </a:lnTo>
                  <a:lnTo>
                    <a:pt x="495038" y="848094"/>
                  </a:lnTo>
                  <a:lnTo>
                    <a:pt x="474169" y="820547"/>
                  </a:lnTo>
                  <a:lnTo>
                    <a:pt x="352611" y="843805"/>
                  </a:lnTo>
                  <a:lnTo>
                    <a:pt x="406807" y="731630"/>
                  </a:lnTo>
                  <a:lnTo>
                    <a:pt x="386516" y="704847"/>
                  </a:lnTo>
                  <a:lnTo>
                    <a:pt x="263913" y="728305"/>
                  </a:lnTo>
                  <a:lnTo>
                    <a:pt x="318575" y="615166"/>
                  </a:lnTo>
                  <a:lnTo>
                    <a:pt x="298863" y="589148"/>
                  </a:lnTo>
                  <a:lnTo>
                    <a:pt x="175215" y="612805"/>
                  </a:lnTo>
                  <a:lnTo>
                    <a:pt x="230343" y="498702"/>
                  </a:lnTo>
                  <a:lnTo>
                    <a:pt x="216080" y="479876"/>
                  </a:lnTo>
                  <a:lnTo>
                    <a:pt x="91445" y="503722"/>
                  </a:lnTo>
                  <a:lnTo>
                    <a:pt x="147012" y="388708"/>
                  </a:lnTo>
                  <a:lnTo>
                    <a:pt x="128427" y="364176"/>
                  </a:lnTo>
                  <a:lnTo>
                    <a:pt x="2747" y="388222"/>
                  </a:lnTo>
                  <a:lnTo>
                    <a:pt x="58780" y="272244"/>
                  </a:lnTo>
                  <a:lnTo>
                    <a:pt x="10869" y="209002"/>
                  </a:lnTo>
                  <a:cubicBezTo>
                    <a:pt x="170169" y="88318"/>
                    <a:pt x="354128" y="20683"/>
                    <a:pt x="540765" y="4067"/>
                  </a:cubicBezTo>
                  <a:cubicBezTo>
                    <a:pt x="579648" y="605"/>
                    <a:pt x="618647" y="-642"/>
                    <a:pt x="657564" y="3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77D9BD04-301B-4AE2-DF39-23A9D9820D45}"/>
                </a:ext>
              </a:extLst>
            </p:cNvPr>
            <p:cNvGrpSpPr/>
            <p:nvPr/>
          </p:nvGrpSpPr>
          <p:grpSpPr>
            <a:xfrm>
              <a:off x="-1003412" y="-242469"/>
              <a:ext cx="1395226" cy="920592"/>
              <a:chOff x="-2200021" y="3638360"/>
              <a:chExt cx="2393292" cy="1579132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B74CF2F-43AD-FE33-04C4-00A6D7C46A9B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角丸四角形 105">
                <a:extLst>
                  <a:ext uri="{FF2B5EF4-FFF2-40B4-BE49-F238E27FC236}">
                    <a16:creationId xmlns:a16="http://schemas.microsoft.com/office/drawing/2014/main" id="{FC53896A-BE78-3CF3-54B5-BADEAD09E625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角丸四角形 106">
                <a:extLst>
                  <a:ext uri="{FF2B5EF4-FFF2-40B4-BE49-F238E27FC236}">
                    <a16:creationId xmlns:a16="http://schemas.microsoft.com/office/drawing/2014/main" id="{430A740D-0E61-E8E7-2F49-2071A8BCAFC9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角丸四角形 107">
                <a:extLst>
                  <a:ext uri="{FF2B5EF4-FFF2-40B4-BE49-F238E27FC236}">
                    <a16:creationId xmlns:a16="http://schemas.microsoft.com/office/drawing/2014/main" id="{57B19B58-8752-1018-457A-C077EAA0325D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角丸四角形 104">
                <a:extLst>
                  <a:ext uri="{FF2B5EF4-FFF2-40B4-BE49-F238E27FC236}">
                    <a16:creationId xmlns:a16="http://schemas.microsoft.com/office/drawing/2014/main" id="{A50B18CD-454A-D434-5C8A-594A9026C25A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04A9911-BDA1-F851-6789-D0D7D7DDDAE0}"/>
              </a:ext>
            </a:extLst>
          </p:cNvPr>
          <p:cNvGrpSpPr/>
          <p:nvPr/>
        </p:nvGrpSpPr>
        <p:grpSpPr>
          <a:xfrm>
            <a:off x="736117" y="3783459"/>
            <a:ext cx="2594266" cy="2594266"/>
            <a:chOff x="-1181583" y="2119759"/>
            <a:chExt cx="2594266" cy="2594266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646CF01-E524-1F9F-DCE6-CBBC54D87662}"/>
                </a:ext>
              </a:extLst>
            </p:cNvPr>
            <p:cNvGrpSpPr/>
            <p:nvPr/>
          </p:nvGrpSpPr>
          <p:grpSpPr>
            <a:xfrm>
              <a:off x="-1181583" y="2119759"/>
              <a:ext cx="2594266" cy="2594266"/>
              <a:chOff x="2938906" y="569558"/>
              <a:chExt cx="2735056" cy="2735056"/>
            </a:xfrm>
          </p:grpSpPr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E277D303-DC63-1B11-F710-C81B8D30EF1A}"/>
                  </a:ext>
                </a:extLst>
              </p:cNvPr>
              <p:cNvSpPr/>
              <p:nvPr/>
            </p:nvSpPr>
            <p:spPr bwMode="auto">
              <a:xfrm>
                <a:off x="2938906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20D72060-C1AF-F12E-4569-76F35656CDCE}"/>
                  </a:ext>
                </a:extLst>
              </p:cNvPr>
              <p:cNvSpPr/>
              <p:nvPr/>
            </p:nvSpPr>
            <p:spPr bwMode="auto">
              <a:xfrm>
                <a:off x="3126485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9DF7C61-6812-E40E-D712-7C486B3EAE34}"/>
                </a:ext>
              </a:extLst>
            </p:cNvPr>
            <p:cNvSpPr/>
            <p:nvPr/>
          </p:nvSpPr>
          <p:spPr>
            <a:xfrm>
              <a:off x="-1039702" y="2261640"/>
              <a:ext cx="2310505" cy="2310505"/>
            </a:xfrm>
            <a:custGeom>
              <a:avLst/>
              <a:gdLst>
                <a:gd name="connsiteX0" fmla="*/ 104511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1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565BE95-D8CF-7FFA-2609-51E645B9AFD0}"/>
                </a:ext>
              </a:extLst>
            </p:cNvPr>
            <p:cNvSpPr/>
            <p:nvPr/>
          </p:nvSpPr>
          <p:spPr>
            <a:xfrm>
              <a:off x="72868" y="2371449"/>
              <a:ext cx="1103233" cy="2059854"/>
            </a:xfrm>
            <a:custGeom>
              <a:avLst/>
              <a:gdLst>
                <a:gd name="connsiteX0" fmla="*/ 657564 w 1103233"/>
                <a:gd name="connsiteY0" fmla="*/ 307 h 2059854"/>
                <a:gd name="connsiteX1" fmla="*/ 1054634 w 1103233"/>
                <a:gd name="connsiteY1" fmla="*/ 90186 h 2059854"/>
                <a:gd name="connsiteX2" fmla="*/ 1103233 w 1103233"/>
                <a:gd name="connsiteY2" fmla="*/ 118219 h 2059854"/>
                <a:gd name="connsiteX3" fmla="*/ 1103233 w 1103233"/>
                <a:gd name="connsiteY3" fmla="*/ 1944145 h 2059854"/>
                <a:gd name="connsiteX4" fmla="*/ 1082868 w 1103233"/>
                <a:gd name="connsiteY4" fmla="*/ 1956496 h 2059854"/>
                <a:gd name="connsiteX5" fmla="*/ 7447 w 1103233"/>
                <a:gd name="connsiteY5" fmla="*/ 1848250 h 2059854"/>
                <a:gd name="connsiteX6" fmla="*/ 61793 w 1103233"/>
                <a:gd name="connsiteY6" fmla="*/ 1777133 h 2059854"/>
                <a:gd name="connsiteX7" fmla="*/ 0 w 1103233"/>
                <a:gd name="connsiteY7" fmla="*/ 1645320 h 2059854"/>
                <a:gd name="connsiteX8" fmla="*/ 140652 w 1103233"/>
                <a:gd name="connsiteY8" fmla="*/ 1673939 h 2059854"/>
                <a:gd name="connsiteX9" fmla="*/ 150856 w 1103233"/>
                <a:gd name="connsiteY9" fmla="*/ 1660587 h 2059854"/>
                <a:gd name="connsiteX10" fmla="*/ 90043 w 1103233"/>
                <a:gd name="connsiteY10" fmla="*/ 1530865 h 2059854"/>
                <a:gd name="connsiteX11" fmla="*/ 228464 w 1103233"/>
                <a:gd name="connsiteY11" fmla="*/ 1559030 h 2059854"/>
                <a:gd name="connsiteX12" fmla="*/ 239918 w 1103233"/>
                <a:gd name="connsiteY12" fmla="*/ 1544042 h 2059854"/>
                <a:gd name="connsiteX13" fmla="*/ 180085 w 1103233"/>
                <a:gd name="connsiteY13" fmla="*/ 1416410 h 2059854"/>
                <a:gd name="connsiteX14" fmla="*/ 316275 w 1103233"/>
                <a:gd name="connsiteY14" fmla="*/ 1444122 h 2059854"/>
                <a:gd name="connsiteX15" fmla="*/ 328980 w 1103233"/>
                <a:gd name="connsiteY15" fmla="*/ 1427496 h 2059854"/>
                <a:gd name="connsiteX16" fmla="*/ 270127 w 1103233"/>
                <a:gd name="connsiteY16" fmla="*/ 1301955 h 2059854"/>
                <a:gd name="connsiteX17" fmla="*/ 404086 w 1103233"/>
                <a:gd name="connsiteY17" fmla="*/ 1329213 h 2059854"/>
                <a:gd name="connsiteX18" fmla="*/ 413094 w 1103233"/>
                <a:gd name="connsiteY18" fmla="*/ 1317425 h 2059854"/>
                <a:gd name="connsiteX19" fmla="*/ 355167 w 1103233"/>
                <a:gd name="connsiteY19" fmla="*/ 1193859 h 2059854"/>
                <a:gd name="connsiteX20" fmla="*/ 487019 w 1103233"/>
                <a:gd name="connsiteY20" fmla="*/ 1220688 h 2059854"/>
                <a:gd name="connsiteX21" fmla="*/ 502156 w 1103233"/>
                <a:gd name="connsiteY21" fmla="*/ 1200880 h 2059854"/>
                <a:gd name="connsiteX22" fmla="*/ 445209 w 1103233"/>
                <a:gd name="connsiteY22" fmla="*/ 1079404 h 2059854"/>
                <a:gd name="connsiteX23" fmla="*/ 574830 w 1103233"/>
                <a:gd name="connsiteY23" fmla="*/ 1105779 h 2059854"/>
                <a:gd name="connsiteX24" fmla="*/ 632794 w 1103233"/>
                <a:gd name="connsiteY24" fmla="*/ 1029928 h 2059854"/>
                <a:gd name="connsiteX25" fmla="*/ 561822 w 1103233"/>
                <a:gd name="connsiteY25" fmla="*/ 936247 h 2059854"/>
                <a:gd name="connsiteX26" fmla="*/ 441309 w 1103233"/>
                <a:gd name="connsiteY26" fmla="*/ 959305 h 2059854"/>
                <a:gd name="connsiteX27" fmla="*/ 495038 w 1103233"/>
                <a:gd name="connsiteY27" fmla="*/ 848094 h 2059854"/>
                <a:gd name="connsiteX28" fmla="*/ 474169 w 1103233"/>
                <a:gd name="connsiteY28" fmla="*/ 820547 h 2059854"/>
                <a:gd name="connsiteX29" fmla="*/ 352611 w 1103233"/>
                <a:gd name="connsiteY29" fmla="*/ 843805 h 2059854"/>
                <a:gd name="connsiteX30" fmla="*/ 406807 w 1103233"/>
                <a:gd name="connsiteY30" fmla="*/ 731630 h 2059854"/>
                <a:gd name="connsiteX31" fmla="*/ 386516 w 1103233"/>
                <a:gd name="connsiteY31" fmla="*/ 704847 h 2059854"/>
                <a:gd name="connsiteX32" fmla="*/ 263913 w 1103233"/>
                <a:gd name="connsiteY32" fmla="*/ 728305 h 2059854"/>
                <a:gd name="connsiteX33" fmla="*/ 318575 w 1103233"/>
                <a:gd name="connsiteY33" fmla="*/ 615166 h 2059854"/>
                <a:gd name="connsiteX34" fmla="*/ 298863 w 1103233"/>
                <a:gd name="connsiteY34" fmla="*/ 589148 h 2059854"/>
                <a:gd name="connsiteX35" fmla="*/ 175215 w 1103233"/>
                <a:gd name="connsiteY35" fmla="*/ 612805 h 2059854"/>
                <a:gd name="connsiteX36" fmla="*/ 230343 w 1103233"/>
                <a:gd name="connsiteY36" fmla="*/ 498702 h 2059854"/>
                <a:gd name="connsiteX37" fmla="*/ 216080 w 1103233"/>
                <a:gd name="connsiteY37" fmla="*/ 479876 h 2059854"/>
                <a:gd name="connsiteX38" fmla="*/ 91445 w 1103233"/>
                <a:gd name="connsiteY38" fmla="*/ 503722 h 2059854"/>
                <a:gd name="connsiteX39" fmla="*/ 147012 w 1103233"/>
                <a:gd name="connsiteY39" fmla="*/ 388708 h 2059854"/>
                <a:gd name="connsiteX40" fmla="*/ 128427 w 1103233"/>
                <a:gd name="connsiteY40" fmla="*/ 364176 h 2059854"/>
                <a:gd name="connsiteX41" fmla="*/ 2747 w 1103233"/>
                <a:gd name="connsiteY41" fmla="*/ 388222 h 2059854"/>
                <a:gd name="connsiteX42" fmla="*/ 58780 w 1103233"/>
                <a:gd name="connsiteY42" fmla="*/ 272244 h 2059854"/>
                <a:gd name="connsiteX43" fmla="*/ 10869 w 1103233"/>
                <a:gd name="connsiteY43" fmla="*/ 209002 h 2059854"/>
                <a:gd name="connsiteX44" fmla="*/ 540765 w 1103233"/>
                <a:gd name="connsiteY44" fmla="*/ 4067 h 2059854"/>
                <a:gd name="connsiteX45" fmla="*/ 657564 w 1103233"/>
                <a:gd name="connsiteY45" fmla="*/ 307 h 20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03233" h="2059854">
                  <a:moveTo>
                    <a:pt x="657564" y="307"/>
                  </a:moveTo>
                  <a:cubicBezTo>
                    <a:pt x="793772" y="3628"/>
                    <a:pt x="928969" y="33849"/>
                    <a:pt x="1054634" y="90186"/>
                  </a:cubicBezTo>
                  <a:lnTo>
                    <a:pt x="1103233" y="118219"/>
                  </a:lnTo>
                  <a:lnTo>
                    <a:pt x="1103233" y="1944145"/>
                  </a:lnTo>
                  <a:lnTo>
                    <a:pt x="1082868" y="1956496"/>
                  </a:lnTo>
                  <a:cubicBezTo>
                    <a:pt x="742145" y="2121861"/>
                    <a:pt x="325036" y="2090946"/>
                    <a:pt x="7447" y="1848250"/>
                  </a:cubicBezTo>
                  <a:lnTo>
                    <a:pt x="61793" y="1777133"/>
                  </a:lnTo>
                  <a:lnTo>
                    <a:pt x="0" y="1645320"/>
                  </a:lnTo>
                  <a:lnTo>
                    <a:pt x="140652" y="1673939"/>
                  </a:lnTo>
                  <a:lnTo>
                    <a:pt x="150856" y="1660587"/>
                  </a:lnTo>
                  <a:lnTo>
                    <a:pt x="90043" y="1530865"/>
                  </a:lnTo>
                  <a:lnTo>
                    <a:pt x="228464" y="1559030"/>
                  </a:lnTo>
                  <a:lnTo>
                    <a:pt x="239918" y="1544042"/>
                  </a:lnTo>
                  <a:lnTo>
                    <a:pt x="180085" y="1416410"/>
                  </a:lnTo>
                  <a:lnTo>
                    <a:pt x="316275" y="1444122"/>
                  </a:lnTo>
                  <a:lnTo>
                    <a:pt x="328980" y="1427496"/>
                  </a:lnTo>
                  <a:lnTo>
                    <a:pt x="270127" y="1301955"/>
                  </a:lnTo>
                  <a:lnTo>
                    <a:pt x="404086" y="1329213"/>
                  </a:lnTo>
                  <a:lnTo>
                    <a:pt x="413094" y="1317425"/>
                  </a:lnTo>
                  <a:lnTo>
                    <a:pt x="355167" y="1193859"/>
                  </a:lnTo>
                  <a:lnTo>
                    <a:pt x="487019" y="1220688"/>
                  </a:lnTo>
                  <a:lnTo>
                    <a:pt x="502156" y="1200880"/>
                  </a:lnTo>
                  <a:lnTo>
                    <a:pt x="445209" y="1079404"/>
                  </a:lnTo>
                  <a:lnTo>
                    <a:pt x="574830" y="1105779"/>
                  </a:lnTo>
                  <a:lnTo>
                    <a:pt x="632794" y="1029928"/>
                  </a:lnTo>
                  <a:lnTo>
                    <a:pt x="561822" y="936247"/>
                  </a:lnTo>
                  <a:lnTo>
                    <a:pt x="441309" y="959305"/>
                  </a:lnTo>
                  <a:lnTo>
                    <a:pt x="495038" y="848094"/>
                  </a:lnTo>
                  <a:lnTo>
                    <a:pt x="474169" y="820547"/>
                  </a:lnTo>
                  <a:lnTo>
                    <a:pt x="352611" y="843805"/>
                  </a:lnTo>
                  <a:lnTo>
                    <a:pt x="406807" y="731630"/>
                  </a:lnTo>
                  <a:lnTo>
                    <a:pt x="386516" y="704847"/>
                  </a:lnTo>
                  <a:lnTo>
                    <a:pt x="263913" y="728305"/>
                  </a:lnTo>
                  <a:lnTo>
                    <a:pt x="318575" y="615166"/>
                  </a:lnTo>
                  <a:lnTo>
                    <a:pt x="298863" y="589148"/>
                  </a:lnTo>
                  <a:lnTo>
                    <a:pt x="175215" y="612805"/>
                  </a:lnTo>
                  <a:lnTo>
                    <a:pt x="230343" y="498702"/>
                  </a:lnTo>
                  <a:lnTo>
                    <a:pt x="216080" y="479876"/>
                  </a:lnTo>
                  <a:lnTo>
                    <a:pt x="91445" y="503722"/>
                  </a:lnTo>
                  <a:lnTo>
                    <a:pt x="147012" y="388708"/>
                  </a:lnTo>
                  <a:lnTo>
                    <a:pt x="128427" y="364176"/>
                  </a:lnTo>
                  <a:lnTo>
                    <a:pt x="2747" y="388222"/>
                  </a:lnTo>
                  <a:lnTo>
                    <a:pt x="58780" y="272244"/>
                  </a:lnTo>
                  <a:lnTo>
                    <a:pt x="10869" y="209002"/>
                  </a:lnTo>
                  <a:cubicBezTo>
                    <a:pt x="170169" y="88318"/>
                    <a:pt x="354128" y="20683"/>
                    <a:pt x="540765" y="4067"/>
                  </a:cubicBezTo>
                  <a:cubicBezTo>
                    <a:pt x="579648" y="605"/>
                    <a:pt x="618647" y="-642"/>
                    <a:pt x="657564" y="3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E71C864-14A1-24A4-F98B-2FABE9786F55}"/>
                </a:ext>
              </a:extLst>
            </p:cNvPr>
            <p:cNvGrpSpPr/>
            <p:nvPr/>
          </p:nvGrpSpPr>
          <p:grpSpPr>
            <a:xfrm>
              <a:off x="-984362" y="3138906"/>
              <a:ext cx="1395226" cy="920592"/>
              <a:chOff x="-2200021" y="3638360"/>
              <a:chExt cx="2393292" cy="1579132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F3FAD131-DA11-FF4B-90CC-0EA72E41E35B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角丸四角形 105">
                <a:extLst>
                  <a:ext uri="{FF2B5EF4-FFF2-40B4-BE49-F238E27FC236}">
                    <a16:creationId xmlns:a16="http://schemas.microsoft.com/office/drawing/2014/main" id="{748B26B3-15C1-3144-A5BF-23399143A025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角丸四角形 106">
                <a:extLst>
                  <a:ext uri="{FF2B5EF4-FFF2-40B4-BE49-F238E27FC236}">
                    <a16:creationId xmlns:a16="http://schemas.microsoft.com/office/drawing/2014/main" id="{CC12D562-5BAA-7FD4-ED7C-D13429B05563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角丸四角形 107">
                <a:extLst>
                  <a:ext uri="{FF2B5EF4-FFF2-40B4-BE49-F238E27FC236}">
                    <a16:creationId xmlns:a16="http://schemas.microsoft.com/office/drawing/2014/main" id="{280DE8A3-CF99-B16B-A73E-22B1F8829A6A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角丸四角形 104">
                <a:extLst>
                  <a:ext uri="{FF2B5EF4-FFF2-40B4-BE49-F238E27FC236}">
                    <a16:creationId xmlns:a16="http://schemas.microsoft.com/office/drawing/2014/main" id="{CF308B14-80AD-BEA9-AF6B-6D8D01482A2C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2CE39FD-338D-6364-0521-AA33732A535A}"/>
                </a:ext>
              </a:extLst>
            </p:cNvPr>
            <p:cNvSpPr/>
            <p:nvPr/>
          </p:nvSpPr>
          <p:spPr bwMode="auto">
            <a:xfrm>
              <a:off x="-1106685" y="21946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705F373-26DC-FE1F-8374-2030BE4F7EF9}"/>
                </a:ext>
              </a:extLst>
            </p:cNvPr>
            <p:cNvSpPr/>
            <p:nvPr/>
          </p:nvSpPr>
          <p:spPr>
            <a:xfrm>
              <a:off x="-1031028" y="2273747"/>
              <a:ext cx="2310505" cy="2310505"/>
            </a:xfrm>
            <a:custGeom>
              <a:avLst/>
              <a:gdLst>
                <a:gd name="connsiteX0" fmla="*/ 104511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1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26F4DE6-15DD-BC05-4214-83C251D17FAB}"/>
              </a:ext>
            </a:extLst>
          </p:cNvPr>
          <p:cNvGrpSpPr/>
          <p:nvPr/>
        </p:nvGrpSpPr>
        <p:grpSpPr>
          <a:xfrm>
            <a:off x="6602156" y="894209"/>
            <a:ext cx="2594266" cy="2594266"/>
            <a:chOff x="5167056" y="-1252091"/>
            <a:chExt cx="2594266" cy="2594266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563EDC4F-A6ED-D31F-F1B6-2609BDF178F0}"/>
                </a:ext>
              </a:extLst>
            </p:cNvPr>
            <p:cNvGrpSpPr/>
            <p:nvPr/>
          </p:nvGrpSpPr>
          <p:grpSpPr>
            <a:xfrm>
              <a:off x="5167056" y="-1252091"/>
              <a:ext cx="2594266" cy="2594266"/>
              <a:chOff x="2938906" y="569558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D8CFD933-0C99-D806-AE95-B8CDEF5AFDC0}"/>
                  </a:ext>
                </a:extLst>
              </p:cNvPr>
              <p:cNvSpPr/>
              <p:nvPr/>
            </p:nvSpPr>
            <p:spPr bwMode="auto">
              <a:xfrm>
                <a:off x="2938906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50BE1EFA-9C3E-AD9B-4C06-6FD3F0E17B0A}"/>
                  </a:ext>
                </a:extLst>
              </p:cNvPr>
              <p:cNvSpPr/>
              <p:nvPr/>
            </p:nvSpPr>
            <p:spPr bwMode="auto">
              <a:xfrm>
                <a:off x="3126485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F28D77A-B7DB-3715-D48F-192047E8F2C6}"/>
                </a:ext>
              </a:extLst>
            </p:cNvPr>
            <p:cNvSpPr/>
            <p:nvPr/>
          </p:nvSpPr>
          <p:spPr>
            <a:xfrm>
              <a:off x="5928043" y="-1074168"/>
              <a:ext cx="1483252" cy="1067436"/>
            </a:xfrm>
            <a:custGeom>
              <a:avLst/>
              <a:gdLst>
                <a:gd name="connsiteX0" fmla="*/ 74705 w 1483252"/>
                <a:gd name="connsiteY0" fmla="*/ 0 h 1067436"/>
                <a:gd name="connsiteX1" fmla="*/ 1320706 w 1483252"/>
                <a:gd name="connsiteY1" fmla="*/ 0 h 1067436"/>
                <a:gd name="connsiteX2" fmla="*/ 1330472 w 1483252"/>
                <a:gd name="connsiteY2" fmla="*/ 19677 h 1067436"/>
                <a:gd name="connsiteX3" fmla="*/ 1380907 w 1483252"/>
                <a:gd name="connsiteY3" fmla="*/ 0 h 1067436"/>
                <a:gd name="connsiteX4" fmla="*/ 1410582 w 1483252"/>
                <a:gd name="connsiteY4" fmla="*/ 0 h 1067436"/>
                <a:gd name="connsiteX5" fmla="*/ 1458392 w 1483252"/>
                <a:gd name="connsiteY5" fmla="*/ 122538 h 1067436"/>
                <a:gd name="connsiteX6" fmla="*/ 1382339 w 1483252"/>
                <a:gd name="connsiteY6" fmla="*/ 152211 h 1067436"/>
                <a:gd name="connsiteX7" fmla="*/ 1395688 w 1483252"/>
                <a:gd name="connsiteY7" fmla="*/ 208193 h 1067436"/>
                <a:gd name="connsiteX8" fmla="*/ 1401884 w 1483252"/>
                <a:gd name="connsiteY8" fmla="*/ 254650 h 1067436"/>
                <a:gd name="connsiteX9" fmla="*/ 1483252 w 1483252"/>
                <a:gd name="connsiteY9" fmla="*/ 254650 h 1067436"/>
                <a:gd name="connsiteX10" fmla="*/ 1483252 w 1483252"/>
                <a:gd name="connsiteY10" fmla="*/ 396971 h 1067436"/>
                <a:gd name="connsiteX11" fmla="*/ 1401884 w 1483252"/>
                <a:gd name="connsiteY11" fmla="*/ 396971 h 1067436"/>
                <a:gd name="connsiteX12" fmla="*/ 1395688 w 1483252"/>
                <a:gd name="connsiteY12" fmla="*/ 443427 h 1067436"/>
                <a:gd name="connsiteX13" fmla="*/ 1378134 w 1483252"/>
                <a:gd name="connsiteY13" fmla="*/ 517042 h 1067436"/>
                <a:gd name="connsiteX14" fmla="*/ 1374915 w 1483252"/>
                <a:gd name="connsiteY14" fmla="*/ 525913 h 1067436"/>
                <a:gd name="connsiteX15" fmla="*/ 1449365 w 1483252"/>
                <a:gd name="connsiteY15" fmla="*/ 558573 h 1067436"/>
                <a:gd name="connsiteX16" fmla="*/ 1392191 w 1483252"/>
                <a:gd name="connsiteY16" fmla="*/ 688905 h 1067436"/>
                <a:gd name="connsiteX17" fmla="*/ 1317946 w 1483252"/>
                <a:gd name="connsiteY17" fmla="*/ 656335 h 1067436"/>
                <a:gd name="connsiteX18" fmla="*/ 1279985 w 1483252"/>
                <a:gd name="connsiteY18" fmla="*/ 715314 h 1067436"/>
                <a:gd name="connsiteX19" fmla="*/ 1257931 w 1483252"/>
                <a:gd name="connsiteY19" fmla="*/ 741479 h 1067436"/>
                <a:gd name="connsiteX20" fmla="*/ 1316353 w 1483252"/>
                <a:gd name="connsiteY20" fmla="*/ 799901 h 1067436"/>
                <a:gd name="connsiteX21" fmla="*/ 1215717 w 1483252"/>
                <a:gd name="connsiteY21" fmla="*/ 900537 h 1067436"/>
                <a:gd name="connsiteX22" fmla="*/ 1157678 w 1483252"/>
                <a:gd name="connsiteY22" fmla="*/ 842498 h 1067436"/>
                <a:gd name="connsiteX23" fmla="*/ 1143951 w 1483252"/>
                <a:gd name="connsiteY23" fmla="*/ 854641 h 1067436"/>
                <a:gd name="connsiteX24" fmla="*/ 1083160 w 1483252"/>
                <a:gd name="connsiteY24" fmla="*/ 895870 h 1067436"/>
                <a:gd name="connsiteX25" fmla="*/ 1047717 w 1483252"/>
                <a:gd name="connsiteY25" fmla="*/ 914548 h 1067436"/>
                <a:gd name="connsiteX26" fmla="*/ 1077485 w 1483252"/>
                <a:gd name="connsiteY26" fmla="*/ 990845 h 1067436"/>
                <a:gd name="connsiteX27" fmla="*/ 944898 w 1483252"/>
                <a:gd name="connsiteY27" fmla="*/ 1042576 h 1067436"/>
                <a:gd name="connsiteX28" fmla="*/ 915123 w 1483252"/>
                <a:gd name="connsiteY28" fmla="*/ 966260 h 1067436"/>
                <a:gd name="connsiteX29" fmla="*/ 875534 w 1483252"/>
                <a:gd name="connsiteY29" fmla="*/ 976750 h 1067436"/>
                <a:gd name="connsiteX30" fmla="*/ 812787 w 1483252"/>
                <a:gd name="connsiteY30" fmla="*/ 986327 h 1067436"/>
                <a:gd name="connsiteX31" fmla="*/ 812787 w 1483252"/>
                <a:gd name="connsiteY31" fmla="*/ 1067436 h 1067436"/>
                <a:gd name="connsiteX32" fmla="*/ 670466 w 1483252"/>
                <a:gd name="connsiteY32" fmla="*/ 1067436 h 1067436"/>
                <a:gd name="connsiteX33" fmla="*/ 670466 w 1483252"/>
                <a:gd name="connsiteY33" fmla="*/ 986327 h 1067436"/>
                <a:gd name="connsiteX34" fmla="*/ 607719 w 1483252"/>
                <a:gd name="connsiteY34" fmla="*/ 976750 h 1067436"/>
                <a:gd name="connsiteX35" fmla="*/ 541480 w 1483252"/>
                <a:gd name="connsiteY35" fmla="*/ 959199 h 1067436"/>
                <a:gd name="connsiteX36" fmla="*/ 508864 w 1483252"/>
                <a:gd name="connsiteY36" fmla="*/ 1033549 h 1067436"/>
                <a:gd name="connsiteX37" fmla="*/ 378531 w 1483252"/>
                <a:gd name="connsiteY37" fmla="*/ 976375 h 1067436"/>
                <a:gd name="connsiteX38" fmla="*/ 411265 w 1483252"/>
                <a:gd name="connsiteY38" fmla="*/ 901757 h 1067436"/>
                <a:gd name="connsiteX39" fmla="*/ 400092 w 1483252"/>
                <a:gd name="connsiteY39" fmla="*/ 895870 h 1067436"/>
                <a:gd name="connsiteX40" fmla="*/ 339302 w 1483252"/>
                <a:gd name="connsiteY40" fmla="*/ 854641 h 1067436"/>
                <a:gd name="connsiteX41" fmla="*/ 325575 w 1483252"/>
                <a:gd name="connsiteY41" fmla="*/ 842498 h 1067436"/>
                <a:gd name="connsiteX42" fmla="*/ 267536 w 1483252"/>
                <a:gd name="connsiteY42" fmla="*/ 900537 h 1067436"/>
                <a:gd name="connsiteX43" fmla="*/ 166900 w 1483252"/>
                <a:gd name="connsiteY43" fmla="*/ 799901 h 1067436"/>
                <a:gd name="connsiteX44" fmla="*/ 225322 w 1483252"/>
                <a:gd name="connsiteY44" fmla="*/ 741479 h 1067436"/>
                <a:gd name="connsiteX45" fmla="*/ 203268 w 1483252"/>
                <a:gd name="connsiteY45" fmla="*/ 715314 h 1067436"/>
                <a:gd name="connsiteX46" fmla="*/ 163475 w 1483252"/>
                <a:gd name="connsiteY46" fmla="*/ 653491 h 1067436"/>
                <a:gd name="connsiteX47" fmla="*/ 152781 w 1483252"/>
                <a:gd name="connsiteY47" fmla="*/ 631943 h 1067436"/>
                <a:gd name="connsiteX48" fmla="*/ 76591 w 1483252"/>
                <a:gd name="connsiteY48" fmla="*/ 661669 h 1067436"/>
                <a:gd name="connsiteX49" fmla="*/ 24860 w 1483252"/>
                <a:gd name="connsiteY49" fmla="*/ 529082 h 1067436"/>
                <a:gd name="connsiteX50" fmla="*/ 100914 w 1483252"/>
                <a:gd name="connsiteY50" fmla="*/ 499409 h 1067436"/>
                <a:gd name="connsiteX51" fmla="*/ 87565 w 1483252"/>
                <a:gd name="connsiteY51" fmla="*/ 443427 h 1067436"/>
                <a:gd name="connsiteX52" fmla="*/ 81368 w 1483252"/>
                <a:gd name="connsiteY52" fmla="*/ 396971 h 1067436"/>
                <a:gd name="connsiteX53" fmla="*/ 0 w 1483252"/>
                <a:gd name="connsiteY53" fmla="*/ 396971 h 1067436"/>
                <a:gd name="connsiteX54" fmla="*/ 0 w 1483252"/>
                <a:gd name="connsiteY54" fmla="*/ 254650 h 1067436"/>
                <a:gd name="connsiteX55" fmla="*/ 81368 w 1483252"/>
                <a:gd name="connsiteY55" fmla="*/ 254650 h 1067436"/>
                <a:gd name="connsiteX56" fmla="*/ 87565 w 1483252"/>
                <a:gd name="connsiteY56" fmla="*/ 208193 h 1067436"/>
                <a:gd name="connsiteX57" fmla="*/ 105118 w 1483252"/>
                <a:gd name="connsiteY57" fmla="*/ 134579 h 1067436"/>
                <a:gd name="connsiteX58" fmla="*/ 108337 w 1483252"/>
                <a:gd name="connsiteY58" fmla="*/ 125707 h 1067436"/>
                <a:gd name="connsiteX59" fmla="*/ 33887 w 1483252"/>
                <a:gd name="connsiteY59" fmla="*/ 93048 h 1067436"/>
                <a:gd name="connsiteX60" fmla="*/ 74705 w 1483252"/>
                <a:gd name="connsiteY60" fmla="*/ 0 h 106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83252" h="1067436">
                  <a:moveTo>
                    <a:pt x="74705" y="0"/>
                  </a:moveTo>
                  <a:lnTo>
                    <a:pt x="1320706" y="0"/>
                  </a:lnTo>
                  <a:lnTo>
                    <a:pt x="1330472" y="19677"/>
                  </a:lnTo>
                  <a:lnTo>
                    <a:pt x="1380907" y="0"/>
                  </a:lnTo>
                  <a:lnTo>
                    <a:pt x="1410582" y="0"/>
                  </a:lnTo>
                  <a:lnTo>
                    <a:pt x="1458392" y="122538"/>
                  </a:lnTo>
                  <a:lnTo>
                    <a:pt x="1382339" y="152211"/>
                  </a:lnTo>
                  <a:lnTo>
                    <a:pt x="1395688" y="208193"/>
                  </a:lnTo>
                  <a:lnTo>
                    <a:pt x="1401884" y="254650"/>
                  </a:lnTo>
                  <a:lnTo>
                    <a:pt x="1483252" y="254650"/>
                  </a:lnTo>
                  <a:lnTo>
                    <a:pt x="1483252" y="396971"/>
                  </a:lnTo>
                  <a:lnTo>
                    <a:pt x="1401884" y="396971"/>
                  </a:lnTo>
                  <a:lnTo>
                    <a:pt x="1395688" y="443427"/>
                  </a:lnTo>
                  <a:cubicBezTo>
                    <a:pt x="1391212" y="468480"/>
                    <a:pt x="1385333" y="493046"/>
                    <a:pt x="1378134" y="517042"/>
                  </a:cubicBezTo>
                  <a:lnTo>
                    <a:pt x="1374915" y="525913"/>
                  </a:lnTo>
                  <a:lnTo>
                    <a:pt x="1449365" y="558573"/>
                  </a:lnTo>
                  <a:lnTo>
                    <a:pt x="1392191" y="688905"/>
                  </a:lnTo>
                  <a:lnTo>
                    <a:pt x="1317946" y="656335"/>
                  </a:lnTo>
                  <a:lnTo>
                    <a:pt x="1279985" y="715314"/>
                  </a:lnTo>
                  <a:lnTo>
                    <a:pt x="1257931" y="741479"/>
                  </a:lnTo>
                  <a:lnTo>
                    <a:pt x="1316353" y="799901"/>
                  </a:lnTo>
                  <a:lnTo>
                    <a:pt x="1215717" y="900537"/>
                  </a:lnTo>
                  <a:lnTo>
                    <a:pt x="1157678" y="842498"/>
                  </a:lnTo>
                  <a:lnTo>
                    <a:pt x="1143951" y="854641"/>
                  </a:lnTo>
                  <a:cubicBezTo>
                    <a:pt x="1124501" y="869460"/>
                    <a:pt x="1104210" y="883232"/>
                    <a:pt x="1083160" y="895870"/>
                  </a:cubicBezTo>
                  <a:lnTo>
                    <a:pt x="1047717" y="914548"/>
                  </a:lnTo>
                  <a:lnTo>
                    <a:pt x="1077485" y="990845"/>
                  </a:lnTo>
                  <a:lnTo>
                    <a:pt x="944898" y="1042576"/>
                  </a:lnTo>
                  <a:lnTo>
                    <a:pt x="915123" y="966260"/>
                  </a:lnTo>
                  <a:lnTo>
                    <a:pt x="875534" y="976750"/>
                  </a:lnTo>
                  <a:lnTo>
                    <a:pt x="812787" y="986327"/>
                  </a:lnTo>
                  <a:lnTo>
                    <a:pt x="812787" y="1067436"/>
                  </a:lnTo>
                  <a:lnTo>
                    <a:pt x="670466" y="1067436"/>
                  </a:lnTo>
                  <a:lnTo>
                    <a:pt x="670466" y="986327"/>
                  </a:lnTo>
                  <a:lnTo>
                    <a:pt x="607719" y="976750"/>
                  </a:lnTo>
                  <a:lnTo>
                    <a:pt x="541480" y="959199"/>
                  </a:lnTo>
                  <a:lnTo>
                    <a:pt x="508864" y="1033549"/>
                  </a:lnTo>
                  <a:lnTo>
                    <a:pt x="378531" y="976375"/>
                  </a:lnTo>
                  <a:lnTo>
                    <a:pt x="411265" y="901757"/>
                  </a:lnTo>
                  <a:lnTo>
                    <a:pt x="400092" y="895870"/>
                  </a:lnTo>
                  <a:cubicBezTo>
                    <a:pt x="379043" y="883232"/>
                    <a:pt x="358751" y="869460"/>
                    <a:pt x="339302" y="854641"/>
                  </a:cubicBezTo>
                  <a:lnTo>
                    <a:pt x="325575" y="842498"/>
                  </a:lnTo>
                  <a:lnTo>
                    <a:pt x="267536" y="900537"/>
                  </a:lnTo>
                  <a:lnTo>
                    <a:pt x="166900" y="799901"/>
                  </a:lnTo>
                  <a:lnTo>
                    <a:pt x="225322" y="741479"/>
                  </a:lnTo>
                  <a:lnTo>
                    <a:pt x="203268" y="715314"/>
                  </a:lnTo>
                  <a:cubicBezTo>
                    <a:pt x="188908" y="695502"/>
                    <a:pt x="175617" y="674866"/>
                    <a:pt x="163475" y="653491"/>
                  </a:cubicBezTo>
                  <a:lnTo>
                    <a:pt x="152781" y="631943"/>
                  </a:lnTo>
                  <a:lnTo>
                    <a:pt x="76591" y="661669"/>
                  </a:lnTo>
                  <a:lnTo>
                    <a:pt x="24860" y="529082"/>
                  </a:lnTo>
                  <a:lnTo>
                    <a:pt x="100914" y="499409"/>
                  </a:lnTo>
                  <a:lnTo>
                    <a:pt x="87565" y="443427"/>
                  </a:lnTo>
                  <a:lnTo>
                    <a:pt x="81368" y="396971"/>
                  </a:lnTo>
                  <a:lnTo>
                    <a:pt x="0" y="396971"/>
                  </a:lnTo>
                  <a:lnTo>
                    <a:pt x="0" y="254650"/>
                  </a:lnTo>
                  <a:lnTo>
                    <a:pt x="81368" y="254650"/>
                  </a:lnTo>
                  <a:lnTo>
                    <a:pt x="87565" y="208193"/>
                  </a:lnTo>
                  <a:cubicBezTo>
                    <a:pt x="92040" y="183141"/>
                    <a:pt x="97919" y="158574"/>
                    <a:pt x="105118" y="134579"/>
                  </a:cubicBezTo>
                  <a:lnTo>
                    <a:pt x="108337" y="125707"/>
                  </a:lnTo>
                  <a:lnTo>
                    <a:pt x="33887" y="93048"/>
                  </a:lnTo>
                  <a:lnTo>
                    <a:pt x="7470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DA53DB28-FD11-CD90-E386-C45A5B96AEAD}"/>
                </a:ext>
              </a:extLst>
            </p:cNvPr>
            <p:cNvSpPr/>
            <p:nvPr/>
          </p:nvSpPr>
          <p:spPr>
            <a:xfrm>
              <a:off x="6631429" y="-179930"/>
              <a:ext cx="951971" cy="1344182"/>
            </a:xfrm>
            <a:custGeom>
              <a:avLst/>
              <a:gdLst>
                <a:gd name="connsiteX0" fmla="*/ 670466 w 951971"/>
                <a:gd name="connsiteY0" fmla="*/ 0 h 1344182"/>
                <a:gd name="connsiteX1" fmla="*/ 812787 w 951971"/>
                <a:gd name="connsiteY1" fmla="*/ 0 h 1344182"/>
                <a:gd name="connsiteX2" fmla="*/ 812787 w 951971"/>
                <a:gd name="connsiteY2" fmla="*/ 81110 h 1344182"/>
                <a:gd name="connsiteX3" fmla="*/ 875534 w 951971"/>
                <a:gd name="connsiteY3" fmla="*/ 90686 h 1344182"/>
                <a:gd name="connsiteX4" fmla="*/ 941773 w 951971"/>
                <a:gd name="connsiteY4" fmla="*/ 108238 h 1344182"/>
                <a:gd name="connsiteX5" fmla="*/ 951971 w 951971"/>
                <a:gd name="connsiteY5" fmla="*/ 84991 h 1344182"/>
                <a:gd name="connsiteX6" fmla="*/ 951971 w 951971"/>
                <a:gd name="connsiteY6" fmla="*/ 1344182 h 1344182"/>
                <a:gd name="connsiteX7" fmla="*/ 399592 w 951971"/>
                <a:gd name="connsiteY7" fmla="*/ 1344182 h 1344182"/>
                <a:gd name="connsiteX8" fmla="*/ 411265 w 951971"/>
                <a:gd name="connsiteY8" fmla="*/ 1317573 h 1344182"/>
                <a:gd name="connsiteX9" fmla="*/ 400092 w 951971"/>
                <a:gd name="connsiteY9" fmla="*/ 1311686 h 1344182"/>
                <a:gd name="connsiteX10" fmla="*/ 339302 w 951971"/>
                <a:gd name="connsiteY10" fmla="*/ 1270457 h 1344182"/>
                <a:gd name="connsiteX11" fmla="*/ 325575 w 951971"/>
                <a:gd name="connsiteY11" fmla="*/ 1258314 h 1344182"/>
                <a:gd name="connsiteX12" fmla="*/ 267536 w 951971"/>
                <a:gd name="connsiteY12" fmla="*/ 1316353 h 1344182"/>
                <a:gd name="connsiteX13" fmla="*/ 166900 w 951971"/>
                <a:gd name="connsiteY13" fmla="*/ 1215717 h 1344182"/>
                <a:gd name="connsiteX14" fmla="*/ 225322 w 951971"/>
                <a:gd name="connsiteY14" fmla="*/ 1157295 h 1344182"/>
                <a:gd name="connsiteX15" fmla="*/ 203268 w 951971"/>
                <a:gd name="connsiteY15" fmla="*/ 1131130 h 1344182"/>
                <a:gd name="connsiteX16" fmla="*/ 163475 w 951971"/>
                <a:gd name="connsiteY16" fmla="*/ 1069307 h 1344182"/>
                <a:gd name="connsiteX17" fmla="*/ 152781 w 951971"/>
                <a:gd name="connsiteY17" fmla="*/ 1047759 h 1344182"/>
                <a:gd name="connsiteX18" fmla="*/ 76591 w 951971"/>
                <a:gd name="connsiteY18" fmla="*/ 1077485 h 1344182"/>
                <a:gd name="connsiteX19" fmla="*/ 24860 w 951971"/>
                <a:gd name="connsiteY19" fmla="*/ 944898 h 1344182"/>
                <a:gd name="connsiteX20" fmla="*/ 100914 w 951971"/>
                <a:gd name="connsiteY20" fmla="*/ 915225 h 1344182"/>
                <a:gd name="connsiteX21" fmla="*/ 87565 w 951971"/>
                <a:gd name="connsiteY21" fmla="*/ 859243 h 1344182"/>
                <a:gd name="connsiteX22" fmla="*/ 81368 w 951971"/>
                <a:gd name="connsiteY22" fmla="*/ 812787 h 1344182"/>
                <a:gd name="connsiteX23" fmla="*/ 0 w 951971"/>
                <a:gd name="connsiteY23" fmla="*/ 812787 h 1344182"/>
                <a:gd name="connsiteX24" fmla="*/ 0 w 951971"/>
                <a:gd name="connsiteY24" fmla="*/ 670466 h 1344182"/>
                <a:gd name="connsiteX25" fmla="*/ 81368 w 951971"/>
                <a:gd name="connsiteY25" fmla="*/ 670466 h 1344182"/>
                <a:gd name="connsiteX26" fmla="*/ 87565 w 951971"/>
                <a:gd name="connsiteY26" fmla="*/ 624010 h 1344182"/>
                <a:gd name="connsiteX27" fmla="*/ 105118 w 951971"/>
                <a:gd name="connsiteY27" fmla="*/ 550395 h 1344182"/>
                <a:gd name="connsiteX28" fmla="*/ 108337 w 951971"/>
                <a:gd name="connsiteY28" fmla="*/ 541523 h 1344182"/>
                <a:gd name="connsiteX29" fmla="*/ 33887 w 951971"/>
                <a:gd name="connsiteY29" fmla="*/ 508864 h 1344182"/>
                <a:gd name="connsiteX30" fmla="*/ 91061 w 951971"/>
                <a:gd name="connsiteY30" fmla="*/ 378531 h 1344182"/>
                <a:gd name="connsiteX31" fmla="*/ 165306 w 951971"/>
                <a:gd name="connsiteY31" fmla="*/ 411101 h 1344182"/>
                <a:gd name="connsiteX32" fmla="*/ 203268 w 951971"/>
                <a:gd name="connsiteY32" fmla="*/ 352122 h 1344182"/>
                <a:gd name="connsiteX33" fmla="*/ 225322 w 951971"/>
                <a:gd name="connsiteY33" fmla="*/ 325958 h 1344182"/>
                <a:gd name="connsiteX34" fmla="*/ 166900 w 951971"/>
                <a:gd name="connsiteY34" fmla="*/ 267536 h 1344182"/>
                <a:gd name="connsiteX35" fmla="*/ 267536 w 951971"/>
                <a:gd name="connsiteY35" fmla="*/ 166900 h 1344182"/>
                <a:gd name="connsiteX36" fmla="*/ 325575 w 951971"/>
                <a:gd name="connsiteY36" fmla="*/ 224938 h 1344182"/>
                <a:gd name="connsiteX37" fmla="*/ 339302 w 951971"/>
                <a:gd name="connsiteY37" fmla="*/ 212796 h 1344182"/>
                <a:gd name="connsiteX38" fmla="*/ 400092 w 951971"/>
                <a:gd name="connsiteY38" fmla="*/ 171567 h 1344182"/>
                <a:gd name="connsiteX39" fmla="*/ 435536 w 951971"/>
                <a:gd name="connsiteY39" fmla="*/ 152889 h 1344182"/>
                <a:gd name="connsiteX40" fmla="*/ 405768 w 951971"/>
                <a:gd name="connsiteY40" fmla="*/ 76591 h 1344182"/>
                <a:gd name="connsiteX41" fmla="*/ 538354 w 951971"/>
                <a:gd name="connsiteY41" fmla="*/ 24860 h 1344182"/>
                <a:gd name="connsiteX42" fmla="*/ 568130 w 951971"/>
                <a:gd name="connsiteY42" fmla="*/ 101176 h 1344182"/>
                <a:gd name="connsiteX43" fmla="*/ 607719 w 951971"/>
                <a:gd name="connsiteY43" fmla="*/ 90686 h 1344182"/>
                <a:gd name="connsiteX44" fmla="*/ 670466 w 951971"/>
                <a:gd name="connsiteY44" fmla="*/ 81110 h 1344182"/>
                <a:gd name="connsiteX45" fmla="*/ 670466 w 951971"/>
                <a:gd name="connsiteY45" fmla="*/ 0 h 134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51971" h="1344182">
                  <a:moveTo>
                    <a:pt x="670466" y="0"/>
                  </a:moveTo>
                  <a:lnTo>
                    <a:pt x="812787" y="0"/>
                  </a:lnTo>
                  <a:lnTo>
                    <a:pt x="812787" y="81110"/>
                  </a:lnTo>
                  <a:lnTo>
                    <a:pt x="875534" y="90686"/>
                  </a:lnTo>
                  <a:lnTo>
                    <a:pt x="941773" y="108238"/>
                  </a:lnTo>
                  <a:lnTo>
                    <a:pt x="951971" y="84991"/>
                  </a:lnTo>
                  <a:lnTo>
                    <a:pt x="951971" y="1344182"/>
                  </a:lnTo>
                  <a:lnTo>
                    <a:pt x="399592" y="1344182"/>
                  </a:lnTo>
                  <a:lnTo>
                    <a:pt x="411265" y="1317573"/>
                  </a:lnTo>
                  <a:lnTo>
                    <a:pt x="400092" y="1311686"/>
                  </a:lnTo>
                  <a:cubicBezTo>
                    <a:pt x="379043" y="1299048"/>
                    <a:pt x="358751" y="1285276"/>
                    <a:pt x="339302" y="1270457"/>
                  </a:cubicBezTo>
                  <a:lnTo>
                    <a:pt x="325575" y="1258314"/>
                  </a:lnTo>
                  <a:lnTo>
                    <a:pt x="267536" y="1316353"/>
                  </a:lnTo>
                  <a:lnTo>
                    <a:pt x="166900" y="1215717"/>
                  </a:lnTo>
                  <a:lnTo>
                    <a:pt x="225322" y="1157295"/>
                  </a:lnTo>
                  <a:lnTo>
                    <a:pt x="203268" y="1131130"/>
                  </a:lnTo>
                  <a:cubicBezTo>
                    <a:pt x="188908" y="1111318"/>
                    <a:pt x="175617" y="1090682"/>
                    <a:pt x="163475" y="1069307"/>
                  </a:cubicBezTo>
                  <a:lnTo>
                    <a:pt x="152781" y="1047759"/>
                  </a:lnTo>
                  <a:lnTo>
                    <a:pt x="76591" y="1077485"/>
                  </a:lnTo>
                  <a:lnTo>
                    <a:pt x="24860" y="944898"/>
                  </a:lnTo>
                  <a:lnTo>
                    <a:pt x="100914" y="915225"/>
                  </a:lnTo>
                  <a:lnTo>
                    <a:pt x="87565" y="859243"/>
                  </a:lnTo>
                  <a:lnTo>
                    <a:pt x="81368" y="812787"/>
                  </a:lnTo>
                  <a:lnTo>
                    <a:pt x="0" y="812787"/>
                  </a:lnTo>
                  <a:lnTo>
                    <a:pt x="0" y="670466"/>
                  </a:lnTo>
                  <a:lnTo>
                    <a:pt x="81368" y="670466"/>
                  </a:lnTo>
                  <a:lnTo>
                    <a:pt x="87565" y="624010"/>
                  </a:lnTo>
                  <a:cubicBezTo>
                    <a:pt x="92040" y="598957"/>
                    <a:pt x="97919" y="574391"/>
                    <a:pt x="105118" y="550395"/>
                  </a:cubicBezTo>
                  <a:lnTo>
                    <a:pt x="108337" y="541523"/>
                  </a:lnTo>
                  <a:lnTo>
                    <a:pt x="33887" y="508864"/>
                  </a:lnTo>
                  <a:lnTo>
                    <a:pt x="91061" y="378531"/>
                  </a:lnTo>
                  <a:lnTo>
                    <a:pt x="165306" y="411101"/>
                  </a:lnTo>
                  <a:lnTo>
                    <a:pt x="203268" y="352122"/>
                  </a:lnTo>
                  <a:lnTo>
                    <a:pt x="225322" y="325958"/>
                  </a:lnTo>
                  <a:lnTo>
                    <a:pt x="166900" y="267536"/>
                  </a:lnTo>
                  <a:lnTo>
                    <a:pt x="267536" y="166900"/>
                  </a:lnTo>
                  <a:lnTo>
                    <a:pt x="325575" y="224938"/>
                  </a:lnTo>
                  <a:lnTo>
                    <a:pt x="339302" y="212796"/>
                  </a:lnTo>
                  <a:cubicBezTo>
                    <a:pt x="358751" y="197976"/>
                    <a:pt x="379043" y="184205"/>
                    <a:pt x="400092" y="171567"/>
                  </a:cubicBezTo>
                  <a:lnTo>
                    <a:pt x="435536" y="152889"/>
                  </a:lnTo>
                  <a:lnTo>
                    <a:pt x="405768" y="76591"/>
                  </a:lnTo>
                  <a:lnTo>
                    <a:pt x="538354" y="24860"/>
                  </a:lnTo>
                  <a:lnTo>
                    <a:pt x="568130" y="101176"/>
                  </a:lnTo>
                  <a:lnTo>
                    <a:pt x="607719" y="90686"/>
                  </a:lnTo>
                  <a:lnTo>
                    <a:pt x="670466" y="81110"/>
                  </a:lnTo>
                  <a:lnTo>
                    <a:pt x="67046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3" name="星: 12 pt 92">
              <a:extLst>
                <a:ext uri="{FF2B5EF4-FFF2-40B4-BE49-F238E27FC236}">
                  <a16:creationId xmlns:a16="http://schemas.microsoft.com/office/drawing/2014/main" id="{06106DEB-5246-4A67-00DB-272DE8D94E32}"/>
                </a:ext>
              </a:extLst>
            </p:cNvPr>
            <p:cNvSpPr/>
            <p:nvPr/>
          </p:nvSpPr>
          <p:spPr>
            <a:xfrm>
              <a:off x="6292811" y="-346938"/>
              <a:ext cx="967458" cy="967456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A38CB23-8F02-736F-A15A-807310A52F35}"/>
                </a:ext>
              </a:extLst>
            </p:cNvPr>
            <p:cNvGrpSpPr/>
            <p:nvPr/>
          </p:nvGrpSpPr>
          <p:grpSpPr>
            <a:xfrm>
              <a:off x="5370609" y="-142532"/>
              <a:ext cx="1412558" cy="932028"/>
              <a:chOff x="-2200021" y="3638360"/>
              <a:chExt cx="2393292" cy="1579132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0A1A442-A36D-471E-CB48-DA9A84D786A8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角丸四角形 105">
                <a:extLst>
                  <a:ext uri="{FF2B5EF4-FFF2-40B4-BE49-F238E27FC236}">
                    <a16:creationId xmlns:a16="http://schemas.microsoft.com/office/drawing/2014/main" id="{898F8073-2D2F-64C4-2C9D-2F61402015EA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角丸四角形 106">
                <a:extLst>
                  <a:ext uri="{FF2B5EF4-FFF2-40B4-BE49-F238E27FC236}">
                    <a16:creationId xmlns:a16="http://schemas.microsoft.com/office/drawing/2014/main" id="{448710D5-5D1F-3D5F-B0AF-AECDDD9E95B8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角丸四角形 107">
                <a:extLst>
                  <a:ext uri="{FF2B5EF4-FFF2-40B4-BE49-F238E27FC236}">
                    <a16:creationId xmlns:a16="http://schemas.microsoft.com/office/drawing/2014/main" id="{2579C33B-C882-F048-6F5E-0EDA27D065FD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角丸四角形 104">
                <a:extLst>
                  <a:ext uri="{FF2B5EF4-FFF2-40B4-BE49-F238E27FC236}">
                    <a16:creationId xmlns:a16="http://schemas.microsoft.com/office/drawing/2014/main" id="{7BFDC464-7B3B-B643-F0F9-A0D8A997A712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5745E32-94F5-F2EF-ACDF-956E9A309942}"/>
                </a:ext>
              </a:extLst>
            </p:cNvPr>
            <p:cNvSpPr/>
            <p:nvPr/>
          </p:nvSpPr>
          <p:spPr bwMode="auto">
            <a:xfrm>
              <a:off x="5241954" y="-1177193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6610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指を入れないで、触れないでのマーク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FFCC94E9-AA60-0009-E0DD-A55092187FB8}"/>
              </a:ext>
            </a:extLst>
          </p:cNvPr>
          <p:cNvGrpSpPr/>
          <p:nvPr/>
        </p:nvGrpSpPr>
        <p:grpSpPr>
          <a:xfrm>
            <a:off x="711015" y="934898"/>
            <a:ext cx="2594266" cy="2594266"/>
            <a:chOff x="711015" y="934898"/>
            <a:chExt cx="2594266" cy="25942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F71DDCD-0CF2-F7A4-56B8-15FF7880BFA1}"/>
                </a:ext>
              </a:extLst>
            </p:cNvPr>
            <p:cNvGrpSpPr/>
            <p:nvPr/>
          </p:nvGrpSpPr>
          <p:grpSpPr>
            <a:xfrm>
              <a:off x="711015" y="934898"/>
              <a:ext cx="2594266" cy="2594266"/>
              <a:chOff x="-2547477" y="569558"/>
              <a:chExt cx="2735056" cy="2735056"/>
            </a:xfrm>
          </p:grpSpPr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4BD3E5BD-C10C-D8BC-71B9-F43D40195AE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906A2FC7-55FC-3428-5437-E962D8417775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ECA0630-7C3C-72BB-F2CA-9309B89FA98F}"/>
                </a:ext>
              </a:extLst>
            </p:cNvPr>
            <p:cNvSpPr/>
            <p:nvPr/>
          </p:nvSpPr>
          <p:spPr>
            <a:xfrm>
              <a:off x="2918672" y="11064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6556B0D-DC08-BF3A-BB7B-C4A8C333D447}"/>
                </a:ext>
              </a:extLst>
            </p:cNvPr>
            <p:cNvSpPr/>
            <p:nvPr/>
          </p:nvSpPr>
          <p:spPr>
            <a:xfrm>
              <a:off x="1742335" y="11064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星: 12 pt 7">
              <a:extLst>
                <a:ext uri="{FF2B5EF4-FFF2-40B4-BE49-F238E27FC236}">
                  <a16:creationId xmlns:a16="http://schemas.microsoft.com/office/drawing/2014/main" id="{7161707F-8A3E-FC57-F2D5-C290ED525923}"/>
                </a:ext>
              </a:extLst>
            </p:cNvPr>
            <p:cNvSpPr/>
            <p:nvPr/>
          </p:nvSpPr>
          <p:spPr>
            <a:xfrm>
              <a:off x="1951579" y="1603830"/>
              <a:ext cx="1074105" cy="1212066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FAD2D46F-F1BD-B155-6AB5-B9AA860A8698}"/>
                </a:ext>
              </a:extLst>
            </p:cNvPr>
            <p:cNvSpPr/>
            <p:nvPr/>
          </p:nvSpPr>
          <p:spPr>
            <a:xfrm>
              <a:off x="1970935" y="11064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2D9C5CFE-ABCA-E504-2585-9F042E581837}"/>
                </a:ext>
              </a:extLst>
            </p:cNvPr>
            <p:cNvSpPr/>
            <p:nvPr/>
          </p:nvSpPr>
          <p:spPr>
            <a:xfrm>
              <a:off x="2207869" y="11064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E9AC2E5F-9F36-0602-239F-5C48EDF4B747}"/>
                </a:ext>
              </a:extLst>
            </p:cNvPr>
            <p:cNvSpPr/>
            <p:nvPr/>
          </p:nvSpPr>
          <p:spPr>
            <a:xfrm>
              <a:off x="2681737" y="11064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EAB5702-6DCF-BFDA-C789-373C6CFB9376}"/>
                </a:ext>
              </a:extLst>
            </p:cNvPr>
            <p:cNvSpPr/>
            <p:nvPr/>
          </p:nvSpPr>
          <p:spPr>
            <a:xfrm>
              <a:off x="866090" y="1676401"/>
              <a:ext cx="1666156" cy="1054106"/>
            </a:xfrm>
            <a:custGeom>
              <a:avLst/>
              <a:gdLst>
                <a:gd name="connsiteX0" fmla="*/ 1539418 w 2508282"/>
                <a:gd name="connsiteY0" fmla="*/ 813 h 1586885"/>
                <a:gd name="connsiteX1" fmla="*/ 1654285 w 2508282"/>
                <a:gd name="connsiteY1" fmla="*/ 29290 h 1586885"/>
                <a:gd name="connsiteX2" fmla="*/ 1682175 w 2508282"/>
                <a:gd name="connsiteY2" fmla="*/ 52072 h 1586885"/>
                <a:gd name="connsiteX3" fmla="*/ 1734249 w 2508282"/>
                <a:gd name="connsiteY3" fmla="*/ 177787 h 1586885"/>
                <a:gd name="connsiteX4" fmla="*/ 1682175 w 2508282"/>
                <a:gd name="connsiteY4" fmla="*/ 303503 h 1586885"/>
                <a:gd name="connsiteX5" fmla="*/ 1421037 w 2508282"/>
                <a:gd name="connsiteY5" fmla="*/ 564641 h 1586885"/>
                <a:gd name="connsiteX6" fmla="*/ 2372732 w 2508282"/>
                <a:gd name="connsiteY6" fmla="*/ 564641 h 1586885"/>
                <a:gd name="connsiteX7" fmla="*/ 2508282 w 2508282"/>
                <a:gd name="connsiteY7" fmla="*/ 700191 h 1586885"/>
                <a:gd name="connsiteX8" fmla="*/ 2372733 w 2508282"/>
                <a:gd name="connsiteY8" fmla="*/ 835741 h 1586885"/>
                <a:gd name="connsiteX9" fmla="*/ 1774672 w 2508282"/>
                <a:gd name="connsiteY9" fmla="*/ 835740 h 1586885"/>
                <a:gd name="connsiteX10" fmla="*/ 1910222 w 2508282"/>
                <a:gd name="connsiteY10" fmla="*/ 971290 h 1586885"/>
                <a:gd name="connsiteX11" fmla="*/ 1801990 w 2508282"/>
                <a:gd name="connsiteY11" fmla="*/ 1104087 h 1586885"/>
                <a:gd name="connsiteX12" fmla="*/ 1800975 w 2508282"/>
                <a:gd name="connsiteY12" fmla="*/ 1104189 h 1586885"/>
                <a:gd name="connsiteX13" fmla="*/ 1812143 w 2508282"/>
                <a:gd name="connsiteY13" fmla="*/ 1111717 h 1586885"/>
                <a:gd name="connsiteX14" fmla="*/ 1851844 w 2508282"/>
                <a:gd name="connsiteY14" fmla="*/ 1207566 h 1586885"/>
                <a:gd name="connsiteX15" fmla="*/ 1716295 w 2508282"/>
                <a:gd name="connsiteY15" fmla="*/ 1343117 h 1586885"/>
                <a:gd name="connsiteX16" fmla="*/ 1715438 w 2508282"/>
                <a:gd name="connsiteY16" fmla="*/ 1343115 h 1586885"/>
                <a:gd name="connsiteX17" fmla="*/ 1733788 w 2508282"/>
                <a:gd name="connsiteY17" fmla="*/ 1355488 h 1586885"/>
                <a:gd name="connsiteX18" fmla="*/ 1773490 w 2508282"/>
                <a:gd name="connsiteY18" fmla="*/ 1451335 h 1586885"/>
                <a:gd name="connsiteX19" fmla="*/ 1637940 w 2508282"/>
                <a:gd name="connsiteY19" fmla="*/ 1586885 h 1586885"/>
                <a:gd name="connsiteX20" fmla="*/ 1353045 w 2508282"/>
                <a:gd name="connsiteY20" fmla="*/ 1586885 h 1586885"/>
                <a:gd name="connsiteX21" fmla="*/ 1283969 w 2508282"/>
                <a:gd name="connsiteY21" fmla="*/ 1586885 h 1586885"/>
                <a:gd name="connsiteX22" fmla="*/ 1077636 w 2508282"/>
                <a:gd name="connsiteY22" fmla="*/ 1586885 h 1586885"/>
                <a:gd name="connsiteX23" fmla="*/ 738106 w 2508282"/>
                <a:gd name="connsiteY23" fmla="*/ 1361830 h 1586885"/>
                <a:gd name="connsiteX24" fmla="*/ 735014 w 2508282"/>
                <a:gd name="connsiteY24" fmla="*/ 1351866 h 1586885"/>
                <a:gd name="connsiteX25" fmla="*/ 0 w 2508282"/>
                <a:gd name="connsiteY25" fmla="*/ 1387708 h 1586885"/>
                <a:gd name="connsiteX26" fmla="*/ 8459 w 2508282"/>
                <a:gd name="connsiteY26" fmla="*/ 722972 h 1586885"/>
                <a:gd name="connsiteX27" fmla="*/ 758793 w 2508282"/>
                <a:gd name="connsiteY27" fmla="*/ 754745 h 1586885"/>
                <a:gd name="connsiteX28" fmla="*/ 772082 w 2508282"/>
                <a:gd name="connsiteY28" fmla="*/ 727103 h 1586885"/>
                <a:gd name="connsiteX29" fmla="*/ 803680 w 2508282"/>
                <a:gd name="connsiteY29" fmla="*/ 688805 h 1586885"/>
                <a:gd name="connsiteX30" fmla="*/ 808745 w 2508282"/>
                <a:gd name="connsiteY30" fmla="*/ 679179 h 1586885"/>
                <a:gd name="connsiteX31" fmla="*/ 831529 w 2508282"/>
                <a:gd name="connsiteY31" fmla="*/ 651288 h 1586885"/>
                <a:gd name="connsiteX32" fmla="*/ 1430745 w 2508282"/>
                <a:gd name="connsiteY32" fmla="*/ 52072 h 1586885"/>
                <a:gd name="connsiteX33" fmla="*/ 1539418 w 2508282"/>
                <a:gd name="connsiteY33" fmla="*/ 813 h 158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08282" h="1586885">
                  <a:moveTo>
                    <a:pt x="1539418" y="813"/>
                  </a:moveTo>
                  <a:cubicBezTo>
                    <a:pt x="1579083" y="-2984"/>
                    <a:pt x="1619781" y="6509"/>
                    <a:pt x="1654285" y="29290"/>
                  </a:cubicBezTo>
                  <a:cubicBezTo>
                    <a:pt x="1664143" y="35799"/>
                    <a:pt x="1673497" y="43394"/>
                    <a:pt x="1682175" y="52072"/>
                  </a:cubicBezTo>
                  <a:cubicBezTo>
                    <a:pt x="1716891" y="86788"/>
                    <a:pt x="1734249" y="132288"/>
                    <a:pt x="1734249" y="177787"/>
                  </a:cubicBezTo>
                  <a:cubicBezTo>
                    <a:pt x="1734249" y="223288"/>
                    <a:pt x="1716891" y="268788"/>
                    <a:pt x="1682175" y="303503"/>
                  </a:cubicBezTo>
                  <a:lnTo>
                    <a:pt x="1421037" y="564641"/>
                  </a:lnTo>
                  <a:lnTo>
                    <a:pt x="2372732" y="564641"/>
                  </a:lnTo>
                  <a:cubicBezTo>
                    <a:pt x="2447594" y="564641"/>
                    <a:pt x="2508282" y="625329"/>
                    <a:pt x="2508282" y="700191"/>
                  </a:cubicBezTo>
                  <a:cubicBezTo>
                    <a:pt x="2508282" y="775053"/>
                    <a:pt x="2447595" y="835740"/>
                    <a:pt x="2372733" y="835741"/>
                  </a:cubicBezTo>
                  <a:lnTo>
                    <a:pt x="1774672" y="835740"/>
                  </a:lnTo>
                  <a:cubicBezTo>
                    <a:pt x="1849534" y="835740"/>
                    <a:pt x="1910222" y="896427"/>
                    <a:pt x="1910222" y="971290"/>
                  </a:cubicBezTo>
                  <a:cubicBezTo>
                    <a:pt x="1910222" y="1036794"/>
                    <a:pt x="1863758" y="1091447"/>
                    <a:pt x="1801990" y="1104087"/>
                  </a:cubicBezTo>
                  <a:lnTo>
                    <a:pt x="1800975" y="1104189"/>
                  </a:lnTo>
                  <a:lnTo>
                    <a:pt x="1812143" y="1111717"/>
                  </a:lnTo>
                  <a:cubicBezTo>
                    <a:pt x="1836672" y="1136246"/>
                    <a:pt x="1851844" y="1170135"/>
                    <a:pt x="1851844" y="1207566"/>
                  </a:cubicBezTo>
                  <a:cubicBezTo>
                    <a:pt x="1851844" y="1282427"/>
                    <a:pt x="1791157" y="1343116"/>
                    <a:pt x="1716295" y="1343117"/>
                  </a:cubicBezTo>
                  <a:lnTo>
                    <a:pt x="1715438" y="1343115"/>
                  </a:lnTo>
                  <a:lnTo>
                    <a:pt x="1733788" y="1355488"/>
                  </a:lnTo>
                  <a:cubicBezTo>
                    <a:pt x="1758317" y="1380017"/>
                    <a:pt x="1773489" y="1413905"/>
                    <a:pt x="1773490" y="1451335"/>
                  </a:cubicBezTo>
                  <a:cubicBezTo>
                    <a:pt x="1773490" y="1526198"/>
                    <a:pt x="1712802" y="1586884"/>
                    <a:pt x="1637940" y="1586885"/>
                  </a:cubicBezTo>
                  <a:lnTo>
                    <a:pt x="1353045" y="1586885"/>
                  </a:lnTo>
                  <a:lnTo>
                    <a:pt x="1283969" y="1586885"/>
                  </a:lnTo>
                  <a:lnTo>
                    <a:pt x="1077636" y="1586885"/>
                  </a:lnTo>
                  <a:cubicBezTo>
                    <a:pt x="925004" y="1586886"/>
                    <a:pt x="794046" y="1494085"/>
                    <a:pt x="738106" y="1361830"/>
                  </a:cubicBezTo>
                  <a:lnTo>
                    <a:pt x="735014" y="1351866"/>
                  </a:lnTo>
                  <a:lnTo>
                    <a:pt x="0" y="1387708"/>
                  </a:lnTo>
                  <a:lnTo>
                    <a:pt x="8459" y="722972"/>
                  </a:lnTo>
                  <a:lnTo>
                    <a:pt x="758793" y="754745"/>
                  </a:lnTo>
                  <a:lnTo>
                    <a:pt x="772082" y="727103"/>
                  </a:lnTo>
                  <a:lnTo>
                    <a:pt x="803680" y="688805"/>
                  </a:lnTo>
                  <a:cubicBezTo>
                    <a:pt x="805369" y="685597"/>
                    <a:pt x="807057" y="682388"/>
                    <a:pt x="808745" y="679179"/>
                  </a:cubicBezTo>
                  <a:cubicBezTo>
                    <a:pt x="815255" y="669319"/>
                    <a:pt x="822850" y="659967"/>
                    <a:pt x="831529" y="651288"/>
                  </a:cubicBezTo>
                  <a:lnTo>
                    <a:pt x="1430745" y="52072"/>
                  </a:lnTo>
                  <a:cubicBezTo>
                    <a:pt x="1461121" y="21696"/>
                    <a:pt x="1499753" y="4610"/>
                    <a:pt x="1539418" y="8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B3C2CA1B-391B-7BBF-ACCD-EACF4035323F}"/>
                </a:ext>
              </a:extLst>
            </p:cNvPr>
            <p:cNvSpPr/>
            <p:nvPr/>
          </p:nvSpPr>
          <p:spPr>
            <a:xfrm>
              <a:off x="2444803" y="11064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00BA104-23DD-24CE-EE52-C6DE70A75348}"/>
                </a:ext>
              </a:extLst>
            </p:cNvPr>
            <p:cNvSpPr/>
            <p:nvPr/>
          </p:nvSpPr>
          <p:spPr bwMode="auto">
            <a:xfrm>
              <a:off x="785912" y="100979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81A9C72-EA06-C6D9-37DE-99E3F50D7549}"/>
              </a:ext>
            </a:extLst>
          </p:cNvPr>
          <p:cNvGrpSpPr/>
          <p:nvPr/>
        </p:nvGrpSpPr>
        <p:grpSpPr>
          <a:xfrm>
            <a:off x="6621527" y="936714"/>
            <a:ext cx="2594266" cy="2594266"/>
            <a:chOff x="6621527" y="936714"/>
            <a:chExt cx="2594266" cy="259426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0941E6A-4992-A012-5E53-9A7642F8AF0E}"/>
                </a:ext>
              </a:extLst>
            </p:cNvPr>
            <p:cNvGrpSpPr/>
            <p:nvPr/>
          </p:nvGrpSpPr>
          <p:grpSpPr>
            <a:xfrm>
              <a:off x="6621527" y="936714"/>
              <a:ext cx="2594266" cy="2594266"/>
              <a:chOff x="-2547477" y="569558"/>
              <a:chExt cx="2735056" cy="273505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D6C1D827-7D5B-DE60-55DF-2BACAAF8ED7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4D6C5F66-C4CF-4F5C-115F-6CBB3BA78032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25EAAACF-5568-5601-A737-F0B702CFDE98}"/>
                </a:ext>
              </a:extLst>
            </p:cNvPr>
            <p:cNvSpPr/>
            <p:nvPr/>
          </p:nvSpPr>
          <p:spPr>
            <a:xfrm>
              <a:off x="8402514" y="1127462"/>
              <a:ext cx="665285" cy="22253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9A6D488-D3C1-10AD-2E1C-EC100A62F383}"/>
                </a:ext>
              </a:extLst>
            </p:cNvPr>
            <p:cNvSpPr/>
            <p:nvPr/>
          </p:nvSpPr>
          <p:spPr>
            <a:xfrm>
              <a:off x="6770734" y="1557362"/>
              <a:ext cx="1989278" cy="1258534"/>
            </a:xfrm>
            <a:custGeom>
              <a:avLst/>
              <a:gdLst>
                <a:gd name="connsiteX0" fmla="*/ 1539418 w 2508282"/>
                <a:gd name="connsiteY0" fmla="*/ 813 h 1586885"/>
                <a:gd name="connsiteX1" fmla="*/ 1654285 w 2508282"/>
                <a:gd name="connsiteY1" fmla="*/ 29290 h 1586885"/>
                <a:gd name="connsiteX2" fmla="*/ 1682175 w 2508282"/>
                <a:gd name="connsiteY2" fmla="*/ 52072 h 1586885"/>
                <a:gd name="connsiteX3" fmla="*/ 1734249 w 2508282"/>
                <a:gd name="connsiteY3" fmla="*/ 177787 h 1586885"/>
                <a:gd name="connsiteX4" fmla="*/ 1682175 w 2508282"/>
                <a:gd name="connsiteY4" fmla="*/ 303503 h 1586885"/>
                <a:gd name="connsiteX5" fmla="*/ 1421037 w 2508282"/>
                <a:gd name="connsiteY5" fmla="*/ 564641 h 1586885"/>
                <a:gd name="connsiteX6" fmla="*/ 2372732 w 2508282"/>
                <a:gd name="connsiteY6" fmla="*/ 564641 h 1586885"/>
                <a:gd name="connsiteX7" fmla="*/ 2508282 w 2508282"/>
                <a:gd name="connsiteY7" fmla="*/ 700191 h 1586885"/>
                <a:gd name="connsiteX8" fmla="*/ 2372733 w 2508282"/>
                <a:gd name="connsiteY8" fmla="*/ 835741 h 1586885"/>
                <a:gd name="connsiteX9" fmla="*/ 1774672 w 2508282"/>
                <a:gd name="connsiteY9" fmla="*/ 835740 h 1586885"/>
                <a:gd name="connsiteX10" fmla="*/ 1910222 w 2508282"/>
                <a:gd name="connsiteY10" fmla="*/ 971290 h 1586885"/>
                <a:gd name="connsiteX11" fmla="*/ 1801990 w 2508282"/>
                <a:gd name="connsiteY11" fmla="*/ 1104087 h 1586885"/>
                <a:gd name="connsiteX12" fmla="*/ 1800975 w 2508282"/>
                <a:gd name="connsiteY12" fmla="*/ 1104189 h 1586885"/>
                <a:gd name="connsiteX13" fmla="*/ 1812143 w 2508282"/>
                <a:gd name="connsiteY13" fmla="*/ 1111717 h 1586885"/>
                <a:gd name="connsiteX14" fmla="*/ 1851844 w 2508282"/>
                <a:gd name="connsiteY14" fmla="*/ 1207566 h 1586885"/>
                <a:gd name="connsiteX15" fmla="*/ 1716295 w 2508282"/>
                <a:gd name="connsiteY15" fmla="*/ 1343117 h 1586885"/>
                <a:gd name="connsiteX16" fmla="*/ 1715438 w 2508282"/>
                <a:gd name="connsiteY16" fmla="*/ 1343115 h 1586885"/>
                <a:gd name="connsiteX17" fmla="*/ 1733788 w 2508282"/>
                <a:gd name="connsiteY17" fmla="*/ 1355488 h 1586885"/>
                <a:gd name="connsiteX18" fmla="*/ 1773490 w 2508282"/>
                <a:gd name="connsiteY18" fmla="*/ 1451335 h 1586885"/>
                <a:gd name="connsiteX19" fmla="*/ 1637940 w 2508282"/>
                <a:gd name="connsiteY19" fmla="*/ 1586885 h 1586885"/>
                <a:gd name="connsiteX20" fmla="*/ 1353045 w 2508282"/>
                <a:gd name="connsiteY20" fmla="*/ 1586885 h 1586885"/>
                <a:gd name="connsiteX21" fmla="*/ 1283969 w 2508282"/>
                <a:gd name="connsiteY21" fmla="*/ 1586885 h 1586885"/>
                <a:gd name="connsiteX22" fmla="*/ 1077636 w 2508282"/>
                <a:gd name="connsiteY22" fmla="*/ 1586885 h 1586885"/>
                <a:gd name="connsiteX23" fmla="*/ 738106 w 2508282"/>
                <a:gd name="connsiteY23" fmla="*/ 1361830 h 1586885"/>
                <a:gd name="connsiteX24" fmla="*/ 735014 w 2508282"/>
                <a:gd name="connsiteY24" fmla="*/ 1351866 h 1586885"/>
                <a:gd name="connsiteX25" fmla="*/ 0 w 2508282"/>
                <a:gd name="connsiteY25" fmla="*/ 1387708 h 1586885"/>
                <a:gd name="connsiteX26" fmla="*/ 8459 w 2508282"/>
                <a:gd name="connsiteY26" fmla="*/ 722972 h 1586885"/>
                <a:gd name="connsiteX27" fmla="*/ 758793 w 2508282"/>
                <a:gd name="connsiteY27" fmla="*/ 754745 h 1586885"/>
                <a:gd name="connsiteX28" fmla="*/ 772082 w 2508282"/>
                <a:gd name="connsiteY28" fmla="*/ 727103 h 1586885"/>
                <a:gd name="connsiteX29" fmla="*/ 803680 w 2508282"/>
                <a:gd name="connsiteY29" fmla="*/ 688805 h 1586885"/>
                <a:gd name="connsiteX30" fmla="*/ 808745 w 2508282"/>
                <a:gd name="connsiteY30" fmla="*/ 679179 h 1586885"/>
                <a:gd name="connsiteX31" fmla="*/ 831529 w 2508282"/>
                <a:gd name="connsiteY31" fmla="*/ 651288 h 1586885"/>
                <a:gd name="connsiteX32" fmla="*/ 1430745 w 2508282"/>
                <a:gd name="connsiteY32" fmla="*/ 52072 h 1586885"/>
                <a:gd name="connsiteX33" fmla="*/ 1539418 w 2508282"/>
                <a:gd name="connsiteY33" fmla="*/ 813 h 158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08282" h="1586885">
                  <a:moveTo>
                    <a:pt x="1539418" y="813"/>
                  </a:moveTo>
                  <a:cubicBezTo>
                    <a:pt x="1579083" y="-2984"/>
                    <a:pt x="1619781" y="6509"/>
                    <a:pt x="1654285" y="29290"/>
                  </a:cubicBezTo>
                  <a:cubicBezTo>
                    <a:pt x="1664143" y="35799"/>
                    <a:pt x="1673497" y="43394"/>
                    <a:pt x="1682175" y="52072"/>
                  </a:cubicBezTo>
                  <a:cubicBezTo>
                    <a:pt x="1716891" y="86788"/>
                    <a:pt x="1734249" y="132288"/>
                    <a:pt x="1734249" y="177787"/>
                  </a:cubicBezTo>
                  <a:cubicBezTo>
                    <a:pt x="1734249" y="223288"/>
                    <a:pt x="1716891" y="268788"/>
                    <a:pt x="1682175" y="303503"/>
                  </a:cubicBezTo>
                  <a:lnTo>
                    <a:pt x="1421037" y="564641"/>
                  </a:lnTo>
                  <a:lnTo>
                    <a:pt x="2372732" y="564641"/>
                  </a:lnTo>
                  <a:cubicBezTo>
                    <a:pt x="2447594" y="564641"/>
                    <a:pt x="2508282" y="625329"/>
                    <a:pt x="2508282" y="700191"/>
                  </a:cubicBezTo>
                  <a:cubicBezTo>
                    <a:pt x="2508282" y="775053"/>
                    <a:pt x="2447595" y="835740"/>
                    <a:pt x="2372733" y="835741"/>
                  </a:cubicBezTo>
                  <a:lnTo>
                    <a:pt x="1774672" y="835740"/>
                  </a:lnTo>
                  <a:cubicBezTo>
                    <a:pt x="1849534" y="835740"/>
                    <a:pt x="1910222" y="896427"/>
                    <a:pt x="1910222" y="971290"/>
                  </a:cubicBezTo>
                  <a:cubicBezTo>
                    <a:pt x="1910222" y="1036794"/>
                    <a:pt x="1863758" y="1091447"/>
                    <a:pt x="1801990" y="1104087"/>
                  </a:cubicBezTo>
                  <a:lnTo>
                    <a:pt x="1800975" y="1104189"/>
                  </a:lnTo>
                  <a:lnTo>
                    <a:pt x="1812143" y="1111717"/>
                  </a:lnTo>
                  <a:cubicBezTo>
                    <a:pt x="1836672" y="1136246"/>
                    <a:pt x="1851844" y="1170135"/>
                    <a:pt x="1851844" y="1207566"/>
                  </a:cubicBezTo>
                  <a:cubicBezTo>
                    <a:pt x="1851844" y="1282427"/>
                    <a:pt x="1791157" y="1343116"/>
                    <a:pt x="1716295" y="1343117"/>
                  </a:cubicBezTo>
                  <a:lnTo>
                    <a:pt x="1715438" y="1343115"/>
                  </a:lnTo>
                  <a:lnTo>
                    <a:pt x="1733788" y="1355488"/>
                  </a:lnTo>
                  <a:cubicBezTo>
                    <a:pt x="1758317" y="1380017"/>
                    <a:pt x="1773489" y="1413905"/>
                    <a:pt x="1773490" y="1451335"/>
                  </a:cubicBezTo>
                  <a:cubicBezTo>
                    <a:pt x="1773490" y="1526198"/>
                    <a:pt x="1712802" y="1586884"/>
                    <a:pt x="1637940" y="1586885"/>
                  </a:cubicBezTo>
                  <a:lnTo>
                    <a:pt x="1353045" y="1586885"/>
                  </a:lnTo>
                  <a:lnTo>
                    <a:pt x="1283969" y="1586885"/>
                  </a:lnTo>
                  <a:lnTo>
                    <a:pt x="1077636" y="1586885"/>
                  </a:lnTo>
                  <a:cubicBezTo>
                    <a:pt x="925004" y="1586886"/>
                    <a:pt x="794046" y="1494085"/>
                    <a:pt x="738106" y="1361830"/>
                  </a:cubicBezTo>
                  <a:lnTo>
                    <a:pt x="735014" y="1351866"/>
                  </a:lnTo>
                  <a:lnTo>
                    <a:pt x="0" y="1387708"/>
                  </a:lnTo>
                  <a:lnTo>
                    <a:pt x="8459" y="722972"/>
                  </a:lnTo>
                  <a:lnTo>
                    <a:pt x="758793" y="754745"/>
                  </a:lnTo>
                  <a:lnTo>
                    <a:pt x="772082" y="727103"/>
                  </a:lnTo>
                  <a:lnTo>
                    <a:pt x="803680" y="688805"/>
                  </a:lnTo>
                  <a:cubicBezTo>
                    <a:pt x="805369" y="685597"/>
                    <a:pt x="807057" y="682388"/>
                    <a:pt x="808745" y="679179"/>
                  </a:cubicBezTo>
                  <a:cubicBezTo>
                    <a:pt x="815255" y="669319"/>
                    <a:pt x="822850" y="659967"/>
                    <a:pt x="831529" y="651288"/>
                  </a:cubicBezTo>
                  <a:lnTo>
                    <a:pt x="1430745" y="52072"/>
                  </a:lnTo>
                  <a:cubicBezTo>
                    <a:pt x="1461121" y="21696"/>
                    <a:pt x="1499753" y="4610"/>
                    <a:pt x="1539418" y="813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086295F-DC66-A881-93F9-FB0139741945}"/>
                </a:ext>
              </a:extLst>
            </p:cNvPr>
            <p:cNvSpPr/>
            <p:nvPr/>
          </p:nvSpPr>
          <p:spPr bwMode="auto">
            <a:xfrm>
              <a:off x="6696424" y="1011611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DD9EE95B-AACB-21D0-1DB8-FC0E7E3EA99E}"/>
              </a:ext>
            </a:extLst>
          </p:cNvPr>
          <p:cNvGrpSpPr/>
          <p:nvPr/>
        </p:nvGrpSpPr>
        <p:grpSpPr>
          <a:xfrm>
            <a:off x="3653800" y="939427"/>
            <a:ext cx="2594266" cy="2594266"/>
            <a:chOff x="3653800" y="939427"/>
            <a:chExt cx="2594266" cy="259426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B5A23B4-C9E5-0B80-284A-44F5305485A1}"/>
                </a:ext>
              </a:extLst>
            </p:cNvPr>
            <p:cNvGrpSpPr/>
            <p:nvPr/>
          </p:nvGrpSpPr>
          <p:grpSpPr>
            <a:xfrm>
              <a:off x="3653800" y="939427"/>
              <a:ext cx="2594266" cy="2594266"/>
              <a:chOff x="-2547477" y="569558"/>
              <a:chExt cx="2735056" cy="2735056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B0E4B7DF-36A7-1A22-1B7F-49E2290F305A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6781934C-04E0-7AB4-D0E6-2565178F5207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DF9B182-96F6-801B-43A2-1CE48E51D99F}"/>
                </a:ext>
              </a:extLst>
            </p:cNvPr>
            <p:cNvSpPr/>
            <p:nvPr/>
          </p:nvSpPr>
          <p:spPr>
            <a:xfrm>
              <a:off x="4735246" y="1382003"/>
              <a:ext cx="1349886" cy="1666039"/>
            </a:xfrm>
            <a:custGeom>
              <a:avLst/>
              <a:gdLst>
                <a:gd name="connsiteX0" fmla="*/ 1268022 w 1328226"/>
                <a:gd name="connsiteY0" fmla="*/ 0 h 1694525"/>
                <a:gd name="connsiteX1" fmla="*/ 1311253 w 1328226"/>
                <a:gd name="connsiteY1" fmla="*/ 323548 h 1694525"/>
                <a:gd name="connsiteX2" fmla="*/ 1328226 w 1328226"/>
                <a:gd name="connsiteY2" fmla="*/ 328096 h 1694525"/>
                <a:gd name="connsiteX3" fmla="*/ 1328226 w 1328226"/>
                <a:gd name="connsiteY3" fmla="*/ 1694525 h 1694525"/>
                <a:gd name="connsiteX4" fmla="*/ 1258446 w 1328226"/>
                <a:gd name="connsiteY4" fmla="*/ 1694525 h 1694525"/>
                <a:gd name="connsiteX5" fmla="*/ 1131928 w 1328226"/>
                <a:gd name="connsiteY5" fmla="*/ 1568007 h 1694525"/>
                <a:gd name="connsiteX6" fmla="*/ 1131928 w 1328226"/>
                <a:gd name="connsiteY6" fmla="*/ 1431382 h 1694525"/>
                <a:gd name="connsiteX7" fmla="*/ 272424 w 1328226"/>
                <a:gd name="connsiteY7" fmla="*/ 1661685 h 1694525"/>
                <a:gd name="connsiteX8" fmla="*/ 117023 w 1328226"/>
                <a:gd name="connsiteY8" fmla="*/ 1571963 h 1694525"/>
                <a:gd name="connsiteX9" fmla="*/ 96669 w 1328226"/>
                <a:gd name="connsiteY9" fmla="*/ 1496000 h 1694525"/>
                <a:gd name="connsiteX10" fmla="*/ 130780 w 1328226"/>
                <a:gd name="connsiteY10" fmla="*/ 1436918 h 1694525"/>
                <a:gd name="connsiteX11" fmla="*/ 196355 w 1328226"/>
                <a:gd name="connsiteY11" fmla="*/ 1419347 h 1694525"/>
                <a:gd name="connsiteX12" fmla="*/ 238783 w 1328226"/>
                <a:gd name="connsiteY12" fmla="*/ 1322932 h 1694525"/>
                <a:gd name="connsiteX13" fmla="*/ 317565 w 1328226"/>
                <a:gd name="connsiteY13" fmla="*/ 1380693 h 1694525"/>
                <a:gd name="connsiteX14" fmla="*/ 356911 w 1328226"/>
                <a:gd name="connsiteY14" fmla="*/ 1291280 h 1694525"/>
                <a:gd name="connsiteX15" fmla="*/ 435693 w 1328226"/>
                <a:gd name="connsiteY15" fmla="*/ 1349040 h 1694525"/>
                <a:gd name="connsiteX16" fmla="*/ 475040 w 1328226"/>
                <a:gd name="connsiteY16" fmla="*/ 1259626 h 1694525"/>
                <a:gd name="connsiteX17" fmla="*/ 553822 w 1328226"/>
                <a:gd name="connsiteY17" fmla="*/ 1317388 h 1694525"/>
                <a:gd name="connsiteX18" fmla="*/ 593168 w 1328226"/>
                <a:gd name="connsiteY18" fmla="*/ 1227974 h 1694525"/>
                <a:gd name="connsiteX19" fmla="*/ 671950 w 1328226"/>
                <a:gd name="connsiteY19" fmla="*/ 1285736 h 1694525"/>
                <a:gd name="connsiteX20" fmla="*/ 711297 w 1328226"/>
                <a:gd name="connsiteY20" fmla="*/ 1196322 h 1694525"/>
                <a:gd name="connsiteX21" fmla="*/ 790078 w 1328226"/>
                <a:gd name="connsiteY21" fmla="*/ 1254082 h 1694525"/>
                <a:gd name="connsiteX22" fmla="*/ 829424 w 1328226"/>
                <a:gd name="connsiteY22" fmla="*/ 1164671 h 1694525"/>
                <a:gd name="connsiteX23" fmla="*/ 914374 w 1328226"/>
                <a:gd name="connsiteY23" fmla="*/ 1226954 h 1694525"/>
                <a:gd name="connsiteX24" fmla="*/ 1127634 w 1328226"/>
                <a:gd name="connsiteY24" fmla="*/ 1169812 h 1694525"/>
                <a:gd name="connsiteX25" fmla="*/ 844817 w 1328226"/>
                <a:gd name="connsiteY25" fmla="*/ 1094031 h 1694525"/>
                <a:gd name="connsiteX26" fmla="*/ 743949 w 1328226"/>
                <a:gd name="connsiteY26" fmla="*/ 1167985 h 1694525"/>
                <a:gd name="connsiteX27" fmla="*/ 704601 w 1328226"/>
                <a:gd name="connsiteY27" fmla="*/ 1078571 h 1694525"/>
                <a:gd name="connsiteX28" fmla="*/ 625820 w 1328226"/>
                <a:gd name="connsiteY28" fmla="*/ 1136332 h 1694525"/>
                <a:gd name="connsiteX29" fmla="*/ 586473 w 1328226"/>
                <a:gd name="connsiteY29" fmla="*/ 1046919 h 1694525"/>
                <a:gd name="connsiteX30" fmla="*/ 507690 w 1328226"/>
                <a:gd name="connsiteY30" fmla="*/ 1104680 h 1694525"/>
                <a:gd name="connsiteX31" fmla="*/ 468345 w 1328226"/>
                <a:gd name="connsiteY31" fmla="*/ 1015266 h 1694525"/>
                <a:gd name="connsiteX32" fmla="*/ 389563 w 1328226"/>
                <a:gd name="connsiteY32" fmla="*/ 1073028 h 1694525"/>
                <a:gd name="connsiteX33" fmla="*/ 350216 w 1328226"/>
                <a:gd name="connsiteY33" fmla="*/ 983614 h 1694525"/>
                <a:gd name="connsiteX34" fmla="*/ 271434 w 1328226"/>
                <a:gd name="connsiteY34" fmla="*/ 1041375 h 1694525"/>
                <a:gd name="connsiteX35" fmla="*/ 232088 w 1328226"/>
                <a:gd name="connsiteY35" fmla="*/ 951963 h 1694525"/>
                <a:gd name="connsiteX36" fmla="*/ 153308 w 1328226"/>
                <a:gd name="connsiteY36" fmla="*/ 1009723 h 1694525"/>
                <a:gd name="connsiteX37" fmla="*/ 102860 w 1328226"/>
                <a:gd name="connsiteY37" fmla="*/ 895079 h 1694525"/>
                <a:gd name="connsiteX38" fmla="*/ 54825 w 1328226"/>
                <a:gd name="connsiteY38" fmla="*/ 882209 h 1694525"/>
                <a:gd name="connsiteX39" fmla="*/ 2538 w 1328226"/>
                <a:gd name="connsiteY39" fmla="*/ 791646 h 1694525"/>
                <a:gd name="connsiteX40" fmla="*/ 39914 w 1328226"/>
                <a:gd name="connsiteY40" fmla="*/ 652157 h 1694525"/>
                <a:gd name="connsiteX41" fmla="*/ 124025 w 1328226"/>
                <a:gd name="connsiteY41" fmla="*/ 530902 h 1694525"/>
                <a:gd name="connsiteX42" fmla="*/ 187825 w 1328226"/>
                <a:gd name="connsiteY42" fmla="*/ 499944 h 1694525"/>
                <a:gd name="connsiteX43" fmla="*/ 199221 w 1328226"/>
                <a:gd name="connsiteY43" fmla="*/ 457412 h 1694525"/>
                <a:gd name="connsiteX44" fmla="*/ 263486 w 1328226"/>
                <a:gd name="connsiteY44" fmla="*/ 400632 h 1694525"/>
                <a:gd name="connsiteX45" fmla="*/ 294230 w 1328226"/>
                <a:gd name="connsiteY45" fmla="*/ 402559 h 1694525"/>
                <a:gd name="connsiteX46" fmla="*/ 320690 w 1328226"/>
                <a:gd name="connsiteY46" fmla="*/ 409649 h 1694525"/>
                <a:gd name="connsiteX47" fmla="*/ 375544 w 1328226"/>
                <a:gd name="connsiteY47" fmla="*/ 504659 h 1694525"/>
                <a:gd name="connsiteX48" fmla="*/ 372700 w 1328226"/>
                <a:gd name="connsiteY48" fmla="*/ 515270 h 1694525"/>
                <a:gd name="connsiteX49" fmla="*/ 619487 w 1328226"/>
                <a:gd name="connsiteY49" fmla="*/ 581397 h 1694525"/>
                <a:gd name="connsiteX50" fmla="*/ 632079 w 1328226"/>
                <a:gd name="connsiteY50" fmla="*/ 534404 h 1694525"/>
                <a:gd name="connsiteX51" fmla="*/ 1020951 w 1328226"/>
                <a:gd name="connsiteY51" fmla="*/ 253743 h 1694525"/>
                <a:gd name="connsiteX52" fmla="*/ 1066793 w 1328226"/>
                <a:gd name="connsiteY52" fmla="*/ 261203 h 1694525"/>
                <a:gd name="connsiteX0" fmla="*/ 1131928 w 1349886"/>
                <a:gd name="connsiteY0" fmla="*/ 1568007 h 1785965"/>
                <a:gd name="connsiteX1" fmla="*/ 1131928 w 1349886"/>
                <a:gd name="connsiteY1" fmla="*/ 1431382 h 1785965"/>
                <a:gd name="connsiteX2" fmla="*/ 272424 w 1349886"/>
                <a:gd name="connsiteY2" fmla="*/ 1661685 h 1785965"/>
                <a:gd name="connsiteX3" fmla="*/ 117023 w 1349886"/>
                <a:gd name="connsiteY3" fmla="*/ 1571963 h 1785965"/>
                <a:gd name="connsiteX4" fmla="*/ 96669 w 1349886"/>
                <a:gd name="connsiteY4" fmla="*/ 1496000 h 1785965"/>
                <a:gd name="connsiteX5" fmla="*/ 130780 w 1349886"/>
                <a:gd name="connsiteY5" fmla="*/ 1436918 h 1785965"/>
                <a:gd name="connsiteX6" fmla="*/ 196355 w 1349886"/>
                <a:gd name="connsiteY6" fmla="*/ 1419347 h 1785965"/>
                <a:gd name="connsiteX7" fmla="*/ 238783 w 1349886"/>
                <a:gd name="connsiteY7" fmla="*/ 1322932 h 1785965"/>
                <a:gd name="connsiteX8" fmla="*/ 317565 w 1349886"/>
                <a:gd name="connsiteY8" fmla="*/ 1380693 h 1785965"/>
                <a:gd name="connsiteX9" fmla="*/ 356911 w 1349886"/>
                <a:gd name="connsiteY9" fmla="*/ 1291280 h 1785965"/>
                <a:gd name="connsiteX10" fmla="*/ 435693 w 1349886"/>
                <a:gd name="connsiteY10" fmla="*/ 1349040 h 1785965"/>
                <a:gd name="connsiteX11" fmla="*/ 475040 w 1349886"/>
                <a:gd name="connsiteY11" fmla="*/ 1259626 h 1785965"/>
                <a:gd name="connsiteX12" fmla="*/ 553822 w 1349886"/>
                <a:gd name="connsiteY12" fmla="*/ 1317388 h 1785965"/>
                <a:gd name="connsiteX13" fmla="*/ 593168 w 1349886"/>
                <a:gd name="connsiteY13" fmla="*/ 1227974 h 1785965"/>
                <a:gd name="connsiteX14" fmla="*/ 671950 w 1349886"/>
                <a:gd name="connsiteY14" fmla="*/ 1285736 h 1785965"/>
                <a:gd name="connsiteX15" fmla="*/ 711297 w 1349886"/>
                <a:gd name="connsiteY15" fmla="*/ 1196322 h 1785965"/>
                <a:gd name="connsiteX16" fmla="*/ 790078 w 1349886"/>
                <a:gd name="connsiteY16" fmla="*/ 1254082 h 1785965"/>
                <a:gd name="connsiteX17" fmla="*/ 829424 w 1349886"/>
                <a:gd name="connsiteY17" fmla="*/ 1164671 h 1785965"/>
                <a:gd name="connsiteX18" fmla="*/ 914374 w 1349886"/>
                <a:gd name="connsiteY18" fmla="*/ 1226954 h 1785965"/>
                <a:gd name="connsiteX19" fmla="*/ 1127634 w 1349886"/>
                <a:gd name="connsiteY19" fmla="*/ 1169812 h 1785965"/>
                <a:gd name="connsiteX20" fmla="*/ 844817 w 1349886"/>
                <a:gd name="connsiteY20" fmla="*/ 1094031 h 1785965"/>
                <a:gd name="connsiteX21" fmla="*/ 743949 w 1349886"/>
                <a:gd name="connsiteY21" fmla="*/ 1167985 h 1785965"/>
                <a:gd name="connsiteX22" fmla="*/ 704601 w 1349886"/>
                <a:gd name="connsiteY22" fmla="*/ 1078571 h 1785965"/>
                <a:gd name="connsiteX23" fmla="*/ 625820 w 1349886"/>
                <a:gd name="connsiteY23" fmla="*/ 1136332 h 1785965"/>
                <a:gd name="connsiteX24" fmla="*/ 586473 w 1349886"/>
                <a:gd name="connsiteY24" fmla="*/ 1046919 h 1785965"/>
                <a:gd name="connsiteX25" fmla="*/ 507690 w 1349886"/>
                <a:gd name="connsiteY25" fmla="*/ 1104680 h 1785965"/>
                <a:gd name="connsiteX26" fmla="*/ 468345 w 1349886"/>
                <a:gd name="connsiteY26" fmla="*/ 1015266 h 1785965"/>
                <a:gd name="connsiteX27" fmla="*/ 389563 w 1349886"/>
                <a:gd name="connsiteY27" fmla="*/ 1073028 h 1785965"/>
                <a:gd name="connsiteX28" fmla="*/ 350216 w 1349886"/>
                <a:gd name="connsiteY28" fmla="*/ 983614 h 1785965"/>
                <a:gd name="connsiteX29" fmla="*/ 271434 w 1349886"/>
                <a:gd name="connsiteY29" fmla="*/ 1041375 h 1785965"/>
                <a:gd name="connsiteX30" fmla="*/ 232088 w 1349886"/>
                <a:gd name="connsiteY30" fmla="*/ 951963 h 1785965"/>
                <a:gd name="connsiteX31" fmla="*/ 153308 w 1349886"/>
                <a:gd name="connsiteY31" fmla="*/ 1009723 h 1785965"/>
                <a:gd name="connsiteX32" fmla="*/ 102860 w 1349886"/>
                <a:gd name="connsiteY32" fmla="*/ 895079 h 1785965"/>
                <a:gd name="connsiteX33" fmla="*/ 54825 w 1349886"/>
                <a:gd name="connsiteY33" fmla="*/ 882209 h 1785965"/>
                <a:gd name="connsiteX34" fmla="*/ 2538 w 1349886"/>
                <a:gd name="connsiteY34" fmla="*/ 791646 h 1785965"/>
                <a:gd name="connsiteX35" fmla="*/ 39914 w 1349886"/>
                <a:gd name="connsiteY35" fmla="*/ 652157 h 1785965"/>
                <a:gd name="connsiteX36" fmla="*/ 124025 w 1349886"/>
                <a:gd name="connsiteY36" fmla="*/ 530902 h 1785965"/>
                <a:gd name="connsiteX37" fmla="*/ 187825 w 1349886"/>
                <a:gd name="connsiteY37" fmla="*/ 499944 h 1785965"/>
                <a:gd name="connsiteX38" fmla="*/ 199221 w 1349886"/>
                <a:gd name="connsiteY38" fmla="*/ 457412 h 1785965"/>
                <a:gd name="connsiteX39" fmla="*/ 263486 w 1349886"/>
                <a:gd name="connsiteY39" fmla="*/ 400632 h 1785965"/>
                <a:gd name="connsiteX40" fmla="*/ 294230 w 1349886"/>
                <a:gd name="connsiteY40" fmla="*/ 402559 h 1785965"/>
                <a:gd name="connsiteX41" fmla="*/ 320690 w 1349886"/>
                <a:gd name="connsiteY41" fmla="*/ 409649 h 1785965"/>
                <a:gd name="connsiteX42" fmla="*/ 375544 w 1349886"/>
                <a:gd name="connsiteY42" fmla="*/ 504659 h 1785965"/>
                <a:gd name="connsiteX43" fmla="*/ 372700 w 1349886"/>
                <a:gd name="connsiteY43" fmla="*/ 515270 h 1785965"/>
                <a:gd name="connsiteX44" fmla="*/ 619487 w 1349886"/>
                <a:gd name="connsiteY44" fmla="*/ 581397 h 1785965"/>
                <a:gd name="connsiteX45" fmla="*/ 632079 w 1349886"/>
                <a:gd name="connsiteY45" fmla="*/ 534404 h 1785965"/>
                <a:gd name="connsiteX46" fmla="*/ 1020951 w 1349886"/>
                <a:gd name="connsiteY46" fmla="*/ 253743 h 1785965"/>
                <a:gd name="connsiteX47" fmla="*/ 1066793 w 1349886"/>
                <a:gd name="connsiteY47" fmla="*/ 261203 h 1785965"/>
                <a:gd name="connsiteX48" fmla="*/ 1268022 w 1349886"/>
                <a:gd name="connsiteY48" fmla="*/ 0 h 1785965"/>
                <a:gd name="connsiteX49" fmla="*/ 1311253 w 1349886"/>
                <a:gd name="connsiteY49" fmla="*/ 323548 h 1785965"/>
                <a:gd name="connsiteX50" fmla="*/ 1328226 w 1349886"/>
                <a:gd name="connsiteY50" fmla="*/ 328096 h 1785965"/>
                <a:gd name="connsiteX51" fmla="*/ 1328226 w 1349886"/>
                <a:gd name="connsiteY51" fmla="*/ 1694525 h 1785965"/>
                <a:gd name="connsiteX52" fmla="*/ 1349886 w 1349886"/>
                <a:gd name="connsiteY52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28226 w 1349886"/>
                <a:gd name="connsiteY50" fmla="*/ 1694525 h 1785965"/>
                <a:gd name="connsiteX51" fmla="*/ 1349886 w 1349886"/>
                <a:gd name="connsiteY51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49886 w 1349886"/>
                <a:gd name="connsiteY50" fmla="*/ 1785965 h 1785965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5046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3903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434273 h 166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49886" h="1666039">
                  <a:moveTo>
                    <a:pt x="1131928" y="1431382"/>
                  </a:moveTo>
                  <a:lnTo>
                    <a:pt x="272424" y="1661685"/>
                  </a:lnTo>
                  <a:cubicBezTo>
                    <a:pt x="204736" y="1679822"/>
                    <a:pt x="135160" y="1639652"/>
                    <a:pt x="117023" y="1571963"/>
                  </a:cubicBezTo>
                  <a:lnTo>
                    <a:pt x="96669" y="1496000"/>
                  </a:lnTo>
                  <a:cubicBezTo>
                    <a:pt x="89772" y="1470266"/>
                    <a:pt x="105045" y="1443812"/>
                    <a:pt x="130780" y="1436918"/>
                  </a:cubicBezTo>
                  <a:lnTo>
                    <a:pt x="196355" y="1419347"/>
                  </a:lnTo>
                  <a:lnTo>
                    <a:pt x="238783" y="1322932"/>
                  </a:lnTo>
                  <a:lnTo>
                    <a:pt x="317565" y="1380693"/>
                  </a:lnTo>
                  <a:lnTo>
                    <a:pt x="356911" y="1291280"/>
                  </a:lnTo>
                  <a:lnTo>
                    <a:pt x="435693" y="1349040"/>
                  </a:lnTo>
                  <a:lnTo>
                    <a:pt x="475040" y="1259626"/>
                  </a:lnTo>
                  <a:lnTo>
                    <a:pt x="553822" y="1317388"/>
                  </a:lnTo>
                  <a:lnTo>
                    <a:pt x="593168" y="1227974"/>
                  </a:lnTo>
                  <a:lnTo>
                    <a:pt x="671950" y="1285736"/>
                  </a:lnTo>
                  <a:lnTo>
                    <a:pt x="711297" y="1196322"/>
                  </a:lnTo>
                  <a:lnTo>
                    <a:pt x="790078" y="1254082"/>
                  </a:lnTo>
                  <a:lnTo>
                    <a:pt x="829424" y="1164671"/>
                  </a:lnTo>
                  <a:lnTo>
                    <a:pt x="914374" y="1226954"/>
                  </a:lnTo>
                  <a:lnTo>
                    <a:pt x="1127634" y="1169812"/>
                  </a:lnTo>
                  <a:lnTo>
                    <a:pt x="844817" y="1094031"/>
                  </a:lnTo>
                  <a:lnTo>
                    <a:pt x="743949" y="1167985"/>
                  </a:lnTo>
                  <a:lnTo>
                    <a:pt x="704601" y="1078571"/>
                  </a:lnTo>
                  <a:lnTo>
                    <a:pt x="625820" y="1136332"/>
                  </a:lnTo>
                  <a:lnTo>
                    <a:pt x="586473" y="1046919"/>
                  </a:lnTo>
                  <a:lnTo>
                    <a:pt x="507690" y="1104680"/>
                  </a:lnTo>
                  <a:lnTo>
                    <a:pt x="468345" y="1015266"/>
                  </a:lnTo>
                  <a:lnTo>
                    <a:pt x="389563" y="1073028"/>
                  </a:lnTo>
                  <a:lnTo>
                    <a:pt x="350216" y="983614"/>
                  </a:lnTo>
                  <a:lnTo>
                    <a:pt x="271434" y="1041375"/>
                  </a:lnTo>
                  <a:lnTo>
                    <a:pt x="232088" y="951963"/>
                  </a:lnTo>
                  <a:lnTo>
                    <a:pt x="153308" y="1009723"/>
                  </a:lnTo>
                  <a:lnTo>
                    <a:pt x="102860" y="895079"/>
                  </a:lnTo>
                  <a:lnTo>
                    <a:pt x="54825" y="882209"/>
                  </a:lnTo>
                  <a:cubicBezTo>
                    <a:pt x="15377" y="871639"/>
                    <a:pt x="-8032" y="831092"/>
                    <a:pt x="2538" y="791646"/>
                  </a:cubicBezTo>
                  <a:lnTo>
                    <a:pt x="39914" y="652157"/>
                  </a:lnTo>
                  <a:cubicBezTo>
                    <a:pt x="53569" y="601195"/>
                    <a:pt x="84168" y="559298"/>
                    <a:pt x="124025" y="530902"/>
                  </a:cubicBezTo>
                  <a:lnTo>
                    <a:pt x="187825" y="499944"/>
                  </a:lnTo>
                  <a:lnTo>
                    <a:pt x="199221" y="457412"/>
                  </a:lnTo>
                  <a:cubicBezTo>
                    <a:pt x="207537" y="426375"/>
                    <a:pt x="233544" y="404800"/>
                    <a:pt x="263486" y="400632"/>
                  </a:cubicBezTo>
                  <a:cubicBezTo>
                    <a:pt x="273466" y="399243"/>
                    <a:pt x="283885" y="399787"/>
                    <a:pt x="294230" y="402559"/>
                  </a:cubicBezTo>
                  <a:lnTo>
                    <a:pt x="320690" y="409649"/>
                  </a:lnTo>
                  <a:cubicBezTo>
                    <a:pt x="362073" y="420737"/>
                    <a:pt x="386633" y="463274"/>
                    <a:pt x="375544" y="504659"/>
                  </a:cubicBezTo>
                  <a:lnTo>
                    <a:pt x="372700" y="515270"/>
                  </a:lnTo>
                  <a:lnTo>
                    <a:pt x="619487" y="581397"/>
                  </a:lnTo>
                  <a:lnTo>
                    <a:pt x="632079" y="534404"/>
                  </a:lnTo>
                  <a:cubicBezTo>
                    <a:pt x="679538" y="357281"/>
                    <a:pt x="844773" y="243168"/>
                    <a:pt x="1020951" y="253743"/>
                  </a:cubicBezTo>
                  <a:lnTo>
                    <a:pt x="1066793" y="261203"/>
                  </a:lnTo>
                  <a:lnTo>
                    <a:pt x="1268022" y="0"/>
                  </a:lnTo>
                  <a:lnTo>
                    <a:pt x="1311253" y="323548"/>
                  </a:lnTo>
                  <a:lnTo>
                    <a:pt x="1328226" y="328096"/>
                  </a:lnTo>
                  <a:lnTo>
                    <a:pt x="1349886" y="1434273"/>
                  </a:ln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A168421-4CDA-5B46-7672-93B7991F3A7A}"/>
                </a:ext>
              </a:extLst>
            </p:cNvPr>
            <p:cNvSpPr/>
            <p:nvPr/>
          </p:nvSpPr>
          <p:spPr>
            <a:xfrm>
              <a:off x="3816735" y="2117687"/>
              <a:ext cx="1339281" cy="1024548"/>
            </a:xfrm>
            <a:custGeom>
              <a:avLst/>
              <a:gdLst>
                <a:gd name="connsiteX0" fmla="*/ 713750 w 1339281"/>
                <a:gd name="connsiteY0" fmla="*/ 525 h 1024548"/>
                <a:gd name="connsiteX1" fmla="*/ 787912 w 1339281"/>
                <a:gd name="connsiteY1" fmla="*/ 18911 h 1024548"/>
                <a:gd name="connsiteX2" fmla="*/ 805918 w 1339281"/>
                <a:gd name="connsiteY2" fmla="*/ 33619 h 1024548"/>
                <a:gd name="connsiteX3" fmla="*/ 839539 w 1339281"/>
                <a:gd name="connsiteY3" fmla="*/ 114785 h 1024548"/>
                <a:gd name="connsiteX4" fmla="*/ 805918 w 1339281"/>
                <a:gd name="connsiteY4" fmla="*/ 195952 h 1024548"/>
                <a:gd name="connsiteX5" fmla="*/ 637319 w 1339281"/>
                <a:gd name="connsiteY5" fmla="*/ 364552 h 1024548"/>
                <a:gd name="connsiteX6" fmla="*/ 1251766 w 1339281"/>
                <a:gd name="connsiteY6" fmla="*/ 364552 h 1024548"/>
                <a:gd name="connsiteX7" fmla="*/ 1339281 w 1339281"/>
                <a:gd name="connsiteY7" fmla="*/ 452068 h 1024548"/>
                <a:gd name="connsiteX8" fmla="*/ 1251766 w 1339281"/>
                <a:gd name="connsiteY8" fmla="*/ 539583 h 1024548"/>
                <a:gd name="connsiteX9" fmla="*/ 865638 w 1339281"/>
                <a:gd name="connsiteY9" fmla="*/ 539583 h 1024548"/>
                <a:gd name="connsiteX10" fmla="*/ 953153 w 1339281"/>
                <a:gd name="connsiteY10" fmla="*/ 627098 h 1024548"/>
                <a:gd name="connsiteX11" fmla="*/ 883275 w 1339281"/>
                <a:gd name="connsiteY11" fmla="*/ 712837 h 1024548"/>
                <a:gd name="connsiteX12" fmla="*/ 882620 w 1339281"/>
                <a:gd name="connsiteY12" fmla="*/ 712903 h 1024548"/>
                <a:gd name="connsiteX13" fmla="*/ 889830 w 1339281"/>
                <a:gd name="connsiteY13" fmla="*/ 717763 h 1024548"/>
                <a:gd name="connsiteX14" fmla="*/ 915463 w 1339281"/>
                <a:gd name="connsiteY14" fmla="*/ 779646 h 1024548"/>
                <a:gd name="connsiteX15" fmla="*/ 827947 w 1339281"/>
                <a:gd name="connsiteY15" fmla="*/ 867163 h 1024548"/>
                <a:gd name="connsiteX16" fmla="*/ 827394 w 1339281"/>
                <a:gd name="connsiteY16" fmla="*/ 867162 h 1024548"/>
                <a:gd name="connsiteX17" fmla="*/ 839242 w 1339281"/>
                <a:gd name="connsiteY17" fmla="*/ 875150 h 1024548"/>
                <a:gd name="connsiteX18" fmla="*/ 864875 w 1339281"/>
                <a:gd name="connsiteY18" fmla="*/ 937032 h 1024548"/>
                <a:gd name="connsiteX19" fmla="*/ 777359 w 1339281"/>
                <a:gd name="connsiteY19" fmla="*/ 1024548 h 1024548"/>
                <a:gd name="connsiteX20" fmla="*/ 593421 w 1339281"/>
                <a:gd name="connsiteY20" fmla="*/ 1024548 h 1024548"/>
                <a:gd name="connsiteX21" fmla="*/ 548823 w 1339281"/>
                <a:gd name="connsiteY21" fmla="*/ 1024548 h 1024548"/>
                <a:gd name="connsiteX22" fmla="*/ 415608 w 1339281"/>
                <a:gd name="connsiteY22" fmla="*/ 1024548 h 1024548"/>
                <a:gd name="connsiteX23" fmla="*/ 196396 w 1339281"/>
                <a:gd name="connsiteY23" fmla="*/ 879245 h 1024548"/>
                <a:gd name="connsiteX24" fmla="*/ 194399 w 1339281"/>
                <a:gd name="connsiteY24" fmla="*/ 872812 h 1024548"/>
                <a:gd name="connsiteX25" fmla="*/ 0 w 1339281"/>
                <a:gd name="connsiteY25" fmla="*/ 882291 h 1024548"/>
                <a:gd name="connsiteX26" fmla="*/ 0 w 1339281"/>
                <a:gd name="connsiteY26" fmla="*/ 478408 h 1024548"/>
                <a:gd name="connsiteX27" fmla="*/ 209752 w 1339281"/>
                <a:gd name="connsiteY27" fmla="*/ 487290 h 1024548"/>
                <a:gd name="connsiteX28" fmla="*/ 218332 w 1339281"/>
                <a:gd name="connsiteY28" fmla="*/ 469443 h 1024548"/>
                <a:gd name="connsiteX29" fmla="*/ 238732 w 1339281"/>
                <a:gd name="connsiteY29" fmla="*/ 444716 h 1024548"/>
                <a:gd name="connsiteX30" fmla="*/ 242002 w 1339281"/>
                <a:gd name="connsiteY30" fmla="*/ 438502 h 1024548"/>
                <a:gd name="connsiteX31" fmla="*/ 256713 w 1339281"/>
                <a:gd name="connsiteY31" fmla="*/ 420494 h 1024548"/>
                <a:gd name="connsiteX32" fmla="*/ 643587 w 1339281"/>
                <a:gd name="connsiteY32" fmla="*/ 33619 h 1024548"/>
                <a:gd name="connsiteX33" fmla="*/ 713750 w 1339281"/>
                <a:gd name="connsiteY33" fmla="*/ 525 h 1024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39281" h="1024548">
                  <a:moveTo>
                    <a:pt x="713750" y="525"/>
                  </a:moveTo>
                  <a:cubicBezTo>
                    <a:pt x="739359" y="-1927"/>
                    <a:pt x="765635" y="4202"/>
                    <a:pt x="787912" y="18911"/>
                  </a:cubicBezTo>
                  <a:cubicBezTo>
                    <a:pt x="794276" y="23113"/>
                    <a:pt x="800316" y="28017"/>
                    <a:pt x="805918" y="33619"/>
                  </a:cubicBezTo>
                  <a:cubicBezTo>
                    <a:pt x="828332" y="56033"/>
                    <a:pt x="839539" y="85410"/>
                    <a:pt x="839539" y="114785"/>
                  </a:cubicBezTo>
                  <a:cubicBezTo>
                    <a:pt x="839539" y="144162"/>
                    <a:pt x="828332" y="173539"/>
                    <a:pt x="805918" y="195952"/>
                  </a:cubicBezTo>
                  <a:lnTo>
                    <a:pt x="637319" y="364552"/>
                  </a:lnTo>
                  <a:lnTo>
                    <a:pt x="1251766" y="364552"/>
                  </a:lnTo>
                  <a:cubicBezTo>
                    <a:pt x="1300099" y="364552"/>
                    <a:pt x="1339281" y="403734"/>
                    <a:pt x="1339281" y="452068"/>
                  </a:cubicBezTo>
                  <a:cubicBezTo>
                    <a:pt x="1339281" y="500401"/>
                    <a:pt x="1300100" y="539583"/>
                    <a:pt x="1251766" y="539583"/>
                  </a:cubicBezTo>
                  <a:lnTo>
                    <a:pt x="865638" y="539583"/>
                  </a:lnTo>
                  <a:cubicBezTo>
                    <a:pt x="913971" y="539583"/>
                    <a:pt x="953153" y="578764"/>
                    <a:pt x="953153" y="627098"/>
                  </a:cubicBezTo>
                  <a:cubicBezTo>
                    <a:pt x="953153" y="669390"/>
                    <a:pt x="923155" y="704676"/>
                    <a:pt x="883275" y="712837"/>
                  </a:cubicBezTo>
                  <a:lnTo>
                    <a:pt x="882620" y="712903"/>
                  </a:lnTo>
                  <a:lnTo>
                    <a:pt x="889830" y="717763"/>
                  </a:lnTo>
                  <a:cubicBezTo>
                    <a:pt x="905667" y="733600"/>
                    <a:pt x="915463" y="755480"/>
                    <a:pt x="915463" y="779646"/>
                  </a:cubicBezTo>
                  <a:cubicBezTo>
                    <a:pt x="915463" y="827979"/>
                    <a:pt x="876281" y="867162"/>
                    <a:pt x="827947" y="867163"/>
                  </a:cubicBezTo>
                  <a:lnTo>
                    <a:pt x="827394" y="867162"/>
                  </a:lnTo>
                  <a:lnTo>
                    <a:pt x="839242" y="875150"/>
                  </a:lnTo>
                  <a:cubicBezTo>
                    <a:pt x="855078" y="890987"/>
                    <a:pt x="864874" y="912866"/>
                    <a:pt x="864875" y="937032"/>
                  </a:cubicBezTo>
                  <a:cubicBezTo>
                    <a:pt x="864875" y="985366"/>
                    <a:pt x="825692" y="1024547"/>
                    <a:pt x="777359" y="1024548"/>
                  </a:cubicBezTo>
                  <a:lnTo>
                    <a:pt x="593421" y="1024548"/>
                  </a:lnTo>
                  <a:lnTo>
                    <a:pt x="548823" y="1024548"/>
                  </a:lnTo>
                  <a:lnTo>
                    <a:pt x="415608" y="1024548"/>
                  </a:lnTo>
                  <a:cubicBezTo>
                    <a:pt x="317063" y="1024549"/>
                    <a:pt x="232512" y="964633"/>
                    <a:pt x="196396" y="879245"/>
                  </a:cubicBezTo>
                  <a:lnTo>
                    <a:pt x="194399" y="872812"/>
                  </a:lnTo>
                  <a:lnTo>
                    <a:pt x="0" y="882291"/>
                  </a:lnTo>
                  <a:lnTo>
                    <a:pt x="0" y="478408"/>
                  </a:lnTo>
                  <a:lnTo>
                    <a:pt x="209752" y="487290"/>
                  </a:lnTo>
                  <a:lnTo>
                    <a:pt x="218332" y="469443"/>
                  </a:lnTo>
                  <a:lnTo>
                    <a:pt x="238732" y="444716"/>
                  </a:lnTo>
                  <a:cubicBezTo>
                    <a:pt x="239823" y="442645"/>
                    <a:pt x="240913" y="440573"/>
                    <a:pt x="242002" y="438502"/>
                  </a:cubicBezTo>
                  <a:cubicBezTo>
                    <a:pt x="246206" y="432136"/>
                    <a:pt x="251109" y="426098"/>
                    <a:pt x="256713" y="420494"/>
                  </a:cubicBezTo>
                  <a:lnTo>
                    <a:pt x="643587" y="33619"/>
                  </a:lnTo>
                  <a:cubicBezTo>
                    <a:pt x="663199" y="14008"/>
                    <a:pt x="688141" y="2976"/>
                    <a:pt x="713750" y="5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6" name="楕円 725">
              <a:extLst>
                <a:ext uri="{FF2B5EF4-FFF2-40B4-BE49-F238E27FC236}">
                  <a16:creationId xmlns:a16="http://schemas.microsoft.com/office/drawing/2014/main" id="{B97EE5C8-31F8-9F41-CB89-8BCE39F4F568}"/>
                </a:ext>
              </a:extLst>
            </p:cNvPr>
            <p:cNvSpPr/>
            <p:nvPr/>
          </p:nvSpPr>
          <p:spPr>
            <a:xfrm rot="8100000">
              <a:off x="4361554" y="1724803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楕円 725">
              <a:extLst>
                <a:ext uri="{FF2B5EF4-FFF2-40B4-BE49-F238E27FC236}">
                  <a16:creationId xmlns:a16="http://schemas.microsoft.com/office/drawing/2014/main" id="{F29CC510-765A-2C20-D7FD-1E5F2AB45889}"/>
                </a:ext>
              </a:extLst>
            </p:cNvPr>
            <p:cNvSpPr/>
            <p:nvPr/>
          </p:nvSpPr>
          <p:spPr>
            <a:xfrm rot="9900000">
              <a:off x="4590154" y="1404763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DDFC248-16C4-0E14-B79E-BE518B2970D2}"/>
                </a:ext>
              </a:extLst>
            </p:cNvPr>
            <p:cNvSpPr/>
            <p:nvPr/>
          </p:nvSpPr>
          <p:spPr bwMode="auto">
            <a:xfrm>
              <a:off x="3728697" y="1014324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A73616C-FA6A-62A1-4963-6653377B126E}"/>
              </a:ext>
            </a:extLst>
          </p:cNvPr>
          <p:cNvGrpSpPr/>
          <p:nvPr/>
        </p:nvGrpSpPr>
        <p:grpSpPr>
          <a:xfrm>
            <a:off x="709356" y="3783459"/>
            <a:ext cx="2594266" cy="2594266"/>
            <a:chOff x="709356" y="3783459"/>
            <a:chExt cx="2594266" cy="259426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80CC8D0-FF14-4456-2A05-0EB925FEC3A0}"/>
                </a:ext>
              </a:extLst>
            </p:cNvPr>
            <p:cNvGrpSpPr/>
            <p:nvPr/>
          </p:nvGrpSpPr>
          <p:grpSpPr>
            <a:xfrm>
              <a:off x="7093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71E68755-635F-B9E5-BA31-9082F33DDC5E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836E9F96-CA6B-4F9F-AA68-17D016A591AF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34FF00CC-ED3A-C605-E495-6EBFEE1CBBC5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D146F85-C926-5473-C5B1-10E5A49272E4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C67112F-C7A3-2AD9-40D9-C93C5880FAC5}"/>
                </a:ext>
              </a:extLst>
            </p:cNvPr>
            <p:cNvSpPr/>
            <p:nvPr/>
          </p:nvSpPr>
          <p:spPr>
            <a:xfrm>
              <a:off x="2918672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92A371F-49E4-4637-060F-139403634FE9}"/>
                </a:ext>
              </a:extLst>
            </p:cNvPr>
            <p:cNvSpPr/>
            <p:nvPr/>
          </p:nvSpPr>
          <p:spPr>
            <a:xfrm>
              <a:off x="1742335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星: 12 pt 69">
              <a:extLst>
                <a:ext uri="{FF2B5EF4-FFF2-40B4-BE49-F238E27FC236}">
                  <a16:creationId xmlns:a16="http://schemas.microsoft.com/office/drawing/2014/main" id="{00FDE718-EDA0-B6C8-A8BC-C8E94FB64C7E}"/>
                </a:ext>
              </a:extLst>
            </p:cNvPr>
            <p:cNvSpPr/>
            <p:nvPr/>
          </p:nvSpPr>
          <p:spPr>
            <a:xfrm>
              <a:off x="1951579" y="4474030"/>
              <a:ext cx="1074105" cy="1212066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B5E3EB1D-0437-A12F-7384-9AD24168EA22}"/>
                </a:ext>
              </a:extLst>
            </p:cNvPr>
            <p:cNvSpPr/>
            <p:nvPr/>
          </p:nvSpPr>
          <p:spPr>
            <a:xfrm>
              <a:off x="1970935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05749453-3197-E084-3C8E-20409E587481}"/>
                </a:ext>
              </a:extLst>
            </p:cNvPr>
            <p:cNvSpPr/>
            <p:nvPr/>
          </p:nvSpPr>
          <p:spPr>
            <a:xfrm>
              <a:off x="2207869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86FB7575-3DE4-C36F-8EA2-E3270CA1F7CE}"/>
                </a:ext>
              </a:extLst>
            </p:cNvPr>
            <p:cNvSpPr/>
            <p:nvPr/>
          </p:nvSpPr>
          <p:spPr>
            <a:xfrm>
              <a:off x="2681737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44E490A-DCF5-C473-C0C1-517602873FC5}"/>
                </a:ext>
              </a:extLst>
            </p:cNvPr>
            <p:cNvSpPr/>
            <p:nvPr/>
          </p:nvSpPr>
          <p:spPr>
            <a:xfrm>
              <a:off x="866090" y="4546601"/>
              <a:ext cx="1666156" cy="1054106"/>
            </a:xfrm>
            <a:custGeom>
              <a:avLst/>
              <a:gdLst>
                <a:gd name="connsiteX0" fmla="*/ 1539418 w 2508282"/>
                <a:gd name="connsiteY0" fmla="*/ 813 h 1586885"/>
                <a:gd name="connsiteX1" fmla="*/ 1654285 w 2508282"/>
                <a:gd name="connsiteY1" fmla="*/ 29290 h 1586885"/>
                <a:gd name="connsiteX2" fmla="*/ 1682175 w 2508282"/>
                <a:gd name="connsiteY2" fmla="*/ 52072 h 1586885"/>
                <a:gd name="connsiteX3" fmla="*/ 1734249 w 2508282"/>
                <a:gd name="connsiteY3" fmla="*/ 177787 h 1586885"/>
                <a:gd name="connsiteX4" fmla="*/ 1682175 w 2508282"/>
                <a:gd name="connsiteY4" fmla="*/ 303503 h 1586885"/>
                <a:gd name="connsiteX5" fmla="*/ 1421037 w 2508282"/>
                <a:gd name="connsiteY5" fmla="*/ 564641 h 1586885"/>
                <a:gd name="connsiteX6" fmla="*/ 2372732 w 2508282"/>
                <a:gd name="connsiteY6" fmla="*/ 564641 h 1586885"/>
                <a:gd name="connsiteX7" fmla="*/ 2508282 w 2508282"/>
                <a:gd name="connsiteY7" fmla="*/ 700191 h 1586885"/>
                <a:gd name="connsiteX8" fmla="*/ 2372733 w 2508282"/>
                <a:gd name="connsiteY8" fmla="*/ 835741 h 1586885"/>
                <a:gd name="connsiteX9" fmla="*/ 1774672 w 2508282"/>
                <a:gd name="connsiteY9" fmla="*/ 835740 h 1586885"/>
                <a:gd name="connsiteX10" fmla="*/ 1910222 w 2508282"/>
                <a:gd name="connsiteY10" fmla="*/ 971290 h 1586885"/>
                <a:gd name="connsiteX11" fmla="*/ 1801990 w 2508282"/>
                <a:gd name="connsiteY11" fmla="*/ 1104087 h 1586885"/>
                <a:gd name="connsiteX12" fmla="*/ 1800975 w 2508282"/>
                <a:gd name="connsiteY12" fmla="*/ 1104189 h 1586885"/>
                <a:gd name="connsiteX13" fmla="*/ 1812143 w 2508282"/>
                <a:gd name="connsiteY13" fmla="*/ 1111717 h 1586885"/>
                <a:gd name="connsiteX14" fmla="*/ 1851844 w 2508282"/>
                <a:gd name="connsiteY14" fmla="*/ 1207566 h 1586885"/>
                <a:gd name="connsiteX15" fmla="*/ 1716295 w 2508282"/>
                <a:gd name="connsiteY15" fmla="*/ 1343117 h 1586885"/>
                <a:gd name="connsiteX16" fmla="*/ 1715438 w 2508282"/>
                <a:gd name="connsiteY16" fmla="*/ 1343115 h 1586885"/>
                <a:gd name="connsiteX17" fmla="*/ 1733788 w 2508282"/>
                <a:gd name="connsiteY17" fmla="*/ 1355488 h 1586885"/>
                <a:gd name="connsiteX18" fmla="*/ 1773490 w 2508282"/>
                <a:gd name="connsiteY18" fmla="*/ 1451335 h 1586885"/>
                <a:gd name="connsiteX19" fmla="*/ 1637940 w 2508282"/>
                <a:gd name="connsiteY19" fmla="*/ 1586885 h 1586885"/>
                <a:gd name="connsiteX20" fmla="*/ 1353045 w 2508282"/>
                <a:gd name="connsiteY20" fmla="*/ 1586885 h 1586885"/>
                <a:gd name="connsiteX21" fmla="*/ 1283969 w 2508282"/>
                <a:gd name="connsiteY21" fmla="*/ 1586885 h 1586885"/>
                <a:gd name="connsiteX22" fmla="*/ 1077636 w 2508282"/>
                <a:gd name="connsiteY22" fmla="*/ 1586885 h 1586885"/>
                <a:gd name="connsiteX23" fmla="*/ 738106 w 2508282"/>
                <a:gd name="connsiteY23" fmla="*/ 1361830 h 1586885"/>
                <a:gd name="connsiteX24" fmla="*/ 735014 w 2508282"/>
                <a:gd name="connsiteY24" fmla="*/ 1351866 h 1586885"/>
                <a:gd name="connsiteX25" fmla="*/ 0 w 2508282"/>
                <a:gd name="connsiteY25" fmla="*/ 1387708 h 1586885"/>
                <a:gd name="connsiteX26" fmla="*/ 8459 w 2508282"/>
                <a:gd name="connsiteY26" fmla="*/ 722972 h 1586885"/>
                <a:gd name="connsiteX27" fmla="*/ 758793 w 2508282"/>
                <a:gd name="connsiteY27" fmla="*/ 754745 h 1586885"/>
                <a:gd name="connsiteX28" fmla="*/ 772082 w 2508282"/>
                <a:gd name="connsiteY28" fmla="*/ 727103 h 1586885"/>
                <a:gd name="connsiteX29" fmla="*/ 803680 w 2508282"/>
                <a:gd name="connsiteY29" fmla="*/ 688805 h 1586885"/>
                <a:gd name="connsiteX30" fmla="*/ 808745 w 2508282"/>
                <a:gd name="connsiteY30" fmla="*/ 679179 h 1586885"/>
                <a:gd name="connsiteX31" fmla="*/ 831529 w 2508282"/>
                <a:gd name="connsiteY31" fmla="*/ 651288 h 1586885"/>
                <a:gd name="connsiteX32" fmla="*/ 1430745 w 2508282"/>
                <a:gd name="connsiteY32" fmla="*/ 52072 h 1586885"/>
                <a:gd name="connsiteX33" fmla="*/ 1539418 w 2508282"/>
                <a:gd name="connsiteY33" fmla="*/ 813 h 158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08282" h="1586885">
                  <a:moveTo>
                    <a:pt x="1539418" y="813"/>
                  </a:moveTo>
                  <a:cubicBezTo>
                    <a:pt x="1579083" y="-2984"/>
                    <a:pt x="1619781" y="6509"/>
                    <a:pt x="1654285" y="29290"/>
                  </a:cubicBezTo>
                  <a:cubicBezTo>
                    <a:pt x="1664143" y="35799"/>
                    <a:pt x="1673497" y="43394"/>
                    <a:pt x="1682175" y="52072"/>
                  </a:cubicBezTo>
                  <a:cubicBezTo>
                    <a:pt x="1716891" y="86788"/>
                    <a:pt x="1734249" y="132288"/>
                    <a:pt x="1734249" y="177787"/>
                  </a:cubicBezTo>
                  <a:cubicBezTo>
                    <a:pt x="1734249" y="223288"/>
                    <a:pt x="1716891" y="268788"/>
                    <a:pt x="1682175" y="303503"/>
                  </a:cubicBezTo>
                  <a:lnTo>
                    <a:pt x="1421037" y="564641"/>
                  </a:lnTo>
                  <a:lnTo>
                    <a:pt x="2372732" y="564641"/>
                  </a:lnTo>
                  <a:cubicBezTo>
                    <a:pt x="2447594" y="564641"/>
                    <a:pt x="2508282" y="625329"/>
                    <a:pt x="2508282" y="700191"/>
                  </a:cubicBezTo>
                  <a:cubicBezTo>
                    <a:pt x="2508282" y="775053"/>
                    <a:pt x="2447595" y="835740"/>
                    <a:pt x="2372733" y="835741"/>
                  </a:cubicBezTo>
                  <a:lnTo>
                    <a:pt x="1774672" y="835740"/>
                  </a:lnTo>
                  <a:cubicBezTo>
                    <a:pt x="1849534" y="835740"/>
                    <a:pt x="1910222" y="896427"/>
                    <a:pt x="1910222" y="971290"/>
                  </a:cubicBezTo>
                  <a:cubicBezTo>
                    <a:pt x="1910222" y="1036794"/>
                    <a:pt x="1863758" y="1091447"/>
                    <a:pt x="1801990" y="1104087"/>
                  </a:cubicBezTo>
                  <a:lnTo>
                    <a:pt x="1800975" y="1104189"/>
                  </a:lnTo>
                  <a:lnTo>
                    <a:pt x="1812143" y="1111717"/>
                  </a:lnTo>
                  <a:cubicBezTo>
                    <a:pt x="1836672" y="1136246"/>
                    <a:pt x="1851844" y="1170135"/>
                    <a:pt x="1851844" y="1207566"/>
                  </a:cubicBezTo>
                  <a:cubicBezTo>
                    <a:pt x="1851844" y="1282427"/>
                    <a:pt x="1791157" y="1343116"/>
                    <a:pt x="1716295" y="1343117"/>
                  </a:cubicBezTo>
                  <a:lnTo>
                    <a:pt x="1715438" y="1343115"/>
                  </a:lnTo>
                  <a:lnTo>
                    <a:pt x="1733788" y="1355488"/>
                  </a:lnTo>
                  <a:cubicBezTo>
                    <a:pt x="1758317" y="1380017"/>
                    <a:pt x="1773489" y="1413905"/>
                    <a:pt x="1773490" y="1451335"/>
                  </a:cubicBezTo>
                  <a:cubicBezTo>
                    <a:pt x="1773490" y="1526198"/>
                    <a:pt x="1712802" y="1586884"/>
                    <a:pt x="1637940" y="1586885"/>
                  </a:cubicBezTo>
                  <a:lnTo>
                    <a:pt x="1353045" y="1586885"/>
                  </a:lnTo>
                  <a:lnTo>
                    <a:pt x="1283969" y="1586885"/>
                  </a:lnTo>
                  <a:lnTo>
                    <a:pt x="1077636" y="1586885"/>
                  </a:lnTo>
                  <a:cubicBezTo>
                    <a:pt x="925004" y="1586886"/>
                    <a:pt x="794046" y="1494085"/>
                    <a:pt x="738106" y="1361830"/>
                  </a:cubicBezTo>
                  <a:lnTo>
                    <a:pt x="735014" y="1351866"/>
                  </a:lnTo>
                  <a:lnTo>
                    <a:pt x="0" y="1387708"/>
                  </a:lnTo>
                  <a:lnTo>
                    <a:pt x="8459" y="722972"/>
                  </a:lnTo>
                  <a:lnTo>
                    <a:pt x="758793" y="754745"/>
                  </a:lnTo>
                  <a:lnTo>
                    <a:pt x="772082" y="727103"/>
                  </a:lnTo>
                  <a:lnTo>
                    <a:pt x="803680" y="688805"/>
                  </a:lnTo>
                  <a:cubicBezTo>
                    <a:pt x="805369" y="685597"/>
                    <a:pt x="807057" y="682388"/>
                    <a:pt x="808745" y="679179"/>
                  </a:cubicBezTo>
                  <a:cubicBezTo>
                    <a:pt x="815255" y="669319"/>
                    <a:pt x="822850" y="659967"/>
                    <a:pt x="831529" y="651288"/>
                  </a:cubicBezTo>
                  <a:lnTo>
                    <a:pt x="1430745" y="52072"/>
                  </a:lnTo>
                  <a:cubicBezTo>
                    <a:pt x="1461121" y="21696"/>
                    <a:pt x="1499753" y="4610"/>
                    <a:pt x="1539418" y="8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117E350C-0DB3-E1B7-EB4E-CEABD79F7421}"/>
                </a:ext>
              </a:extLst>
            </p:cNvPr>
            <p:cNvSpPr/>
            <p:nvPr/>
          </p:nvSpPr>
          <p:spPr>
            <a:xfrm>
              <a:off x="2444803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C17B211-8AE0-A6BF-97C2-2AEBD0CBEF4D}"/>
                </a:ext>
              </a:extLst>
            </p:cNvPr>
            <p:cNvSpPr/>
            <p:nvPr/>
          </p:nvSpPr>
          <p:spPr bwMode="auto">
            <a:xfrm>
              <a:off x="7842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42FEA61-49E6-88B4-DE2E-2B0809728026}"/>
                </a:ext>
              </a:extLst>
            </p:cNvPr>
            <p:cNvSpPr/>
            <p:nvPr/>
          </p:nvSpPr>
          <p:spPr>
            <a:xfrm>
              <a:off x="8599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86EC16B5-E639-E365-DA66-EE96395B4E27}"/>
              </a:ext>
            </a:extLst>
          </p:cNvPr>
          <p:cNvGrpSpPr/>
          <p:nvPr/>
        </p:nvGrpSpPr>
        <p:grpSpPr>
          <a:xfrm>
            <a:off x="3668456" y="3783459"/>
            <a:ext cx="2594266" cy="2594266"/>
            <a:chOff x="3668456" y="3783459"/>
            <a:chExt cx="2594266" cy="2594266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F08FE60-8BD2-B219-64FB-0DC25BC2C9B3}"/>
                </a:ext>
              </a:extLst>
            </p:cNvPr>
            <p:cNvGrpSpPr/>
            <p:nvPr/>
          </p:nvGrpSpPr>
          <p:grpSpPr>
            <a:xfrm>
              <a:off x="36684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031BFFF1-0E0D-4444-66E8-75CDC5EF5B67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1D092636-CEFB-38B8-A3EC-5E909D78094A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B4034654-EB73-3496-BA46-5BEC248B329E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D1A5A7CD-D81D-DC63-B554-F930BAA50AD8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AA19EE2-1C03-C7BE-3B31-048A652AD1F8}"/>
                  </a:ext>
                </a:extLst>
              </p:cNvPr>
              <p:cNvSpPr/>
              <p:nvPr/>
            </p:nvSpPr>
            <p:spPr bwMode="auto">
              <a:xfrm>
                <a:off x="5241954" y="2194657"/>
                <a:ext cx="2444471" cy="2444471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2FD86189-4DF9-B6B8-630B-D349E1F7100C}"/>
                </a:ext>
              </a:extLst>
            </p:cNvPr>
            <p:cNvSpPr/>
            <p:nvPr/>
          </p:nvSpPr>
          <p:spPr>
            <a:xfrm>
              <a:off x="4735246" y="4252203"/>
              <a:ext cx="1349886" cy="1666039"/>
            </a:xfrm>
            <a:custGeom>
              <a:avLst/>
              <a:gdLst>
                <a:gd name="connsiteX0" fmla="*/ 1268022 w 1328226"/>
                <a:gd name="connsiteY0" fmla="*/ 0 h 1694525"/>
                <a:gd name="connsiteX1" fmla="*/ 1311253 w 1328226"/>
                <a:gd name="connsiteY1" fmla="*/ 323548 h 1694525"/>
                <a:gd name="connsiteX2" fmla="*/ 1328226 w 1328226"/>
                <a:gd name="connsiteY2" fmla="*/ 328096 h 1694525"/>
                <a:gd name="connsiteX3" fmla="*/ 1328226 w 1328226"/>
                <a:gd name="connsiteY3" fmla="*/ 1694525 h 1694525"/>
                <a:gd name="connsiteX4" fmla="*/ 1258446 w 1328226"/>
                <a:gd name="connsiteY4" fmla="*/ 1694525 h 1694525"/>
                <a:gd name="connsiteX5" fmla="*/ 1131928 w 1328226"/>
                <a:gd name="connsiteY5" fmla="*/ 1568007 h 1694525"/>
                <a:gd name="connsiteX6" fmla="*/ 1131928 w 1328226"/>
                <a:gd name="connsiteY6" fmla="*/ 1431382 h 1694525"/>
                <a:gd name="connsiteX7" fmla="*/ 272424 w 1328226"/>
                <a:gd name="connsiteY7" fmla="*/ 1661685 h 1694525"/>
                <a:gd name="connsiteX8" fmla="*/ 117023 w 1328226"/>
                <a:gd name="connsiteY8" fmla="*/ 1571963 h 1694525"/>
                <a:gd name="connsiteX9" fmla="*/ 96669 w 1328226"/>
                <a:gd name="connsiteY9" fmla="*/ 1496000 h 1694525"/>
                <a:gd name="connsiteX10" fmla="*/ 130780 w 1328226"/>
                <a:gd name="connsiteY10" fmla="*/ 1436918 h 1694525"/>
                <a:gd name="connsiteX11" fmla="*/ 196355 w 1328226"/>
                <a:gd name="connsiteY11" fmla="*/ 1419347 h 1694525"/>
                <a:gd name="connsiteX12" fmla="*/ 238783 w 1328226"/>
                <a:gd name="connsiteY12" fmla="*/ 1322932 h 1694525"/>
                <a:gd name="connsiteX13" fmla="*/ 317565 w 1328226"/>
                <a:gd name="connsiteY13" fmla="*/ 1380693 h 1694525"/>
                <a:gd name="connsiteX14" fmla="*/ 356911 w 1328226"/>
                <a:gd name="connsiteY14" fmla="*/ 1291280 h 1694525"/>
                <a:gd name="connsiteX15" fmla="*/ 435693 w 1328226"/>
                <a:gd name="connsiteY15" fmla="*/ 1349040 h 1694525"/>
                <a:gd name="connsiteX16" fmla="*/ 475040 w 1328226"/>
                <a:gd name="connsiteY16" fmla="*/ 1259626 h 1694525"/>
                <a:gd name="connsiteX17" fmla="*/ 553822 w 1328226"/>
                <a:gd name="connsiteY17" fmla="*/ 1317388 h 1694525"/>
                <a:gd name="connsiteX18" fmla="*/ 593168 w 1328226"/>
                <a:gd name="connsiteY18" fmla="*/ 1227974 h 1694525"/>
                <a:gd name="connsiteX19" fmla="*/ 671950 w 1328226"/>
                <a:gd name="connsiteY19" fmla="*/ 1285736 h 1694525"/>
                <a:gd name="connsiteX20" fmla="*/ 711297 w 1328226"/>
                <a:gd name="connsiteY20" fmla="*/ 1196322 h 1694525"/>
                <a:gd name="connsiteX21" fmla="*/ 790078 w 1328226"/>
                <a:gd name="connsiteY21" fmla="*/ 1254082 h 1694525"/>
                <a:gd name="connsiteX22" fmla="*/ 829424 w 1328226"/>
                <a:gd name="connsiteY22" fmla="*/ 1164671 h 1694525"/>
                <a:gd name="connsiteX23" fmla="*/ 914374 w 1328226"/>
                <a:gd name="connsiteY23" fmla="*/ 1226954 h 1694525"/>
                <a:gd name="connsiteX24" fmla="*/ 1127634 w 1328226"/>
                <a:gd name="connsiteY24" fmla="*/ 1169812 h 1694525"/>
                <a:gd name="connsiteX25" fmla="*/ 844817 w 1328226"/>
                <a:gd name="connsiteY25" fmla="*/ 1094031 h 1694525"/>
                <a:gd name="connsiteX26" fmla="*/ 743949 w 1328226"/>
                <a:gd name="connsiteY26" fmla="*/ 1167985 h 1694525"/>
                <a:gd name="connsiteX27" fmla="*/ 704601 w 1328226"/>
                <a:gd name="connsiteY27" fmla="*/ 1078571 h 1694525"/>
                <a:gd name="connsiteX28" fmla="*/ 625820 w 1328226"/>
                <a:gd name="connsiteY28" fmla="*/ 1136332 h 1694525"/>
                <a:gd name="connsiteX29" fmla="*/ 586473 w 1328226"/>
                <a:gd name="connsiteY29" fmla="*/ 1046919 h 1694525"/>
                <a:gd name="connsiteX30" fmla="*/ 507690 w 1328226"/>
                <a:gd name="connsiteY30" fmla="*/ 1104680 h 1694525"/>
                <a:gd name="connsiteX31" fmla="*/ 468345 w 1328226"/>
                <a:gd name="connsiteY31" fmla="*/ 1015266 h 1694525"/>
                <a:gd name="connsiteX32" fmla="*/ 389563 w 1328226"/>
                <a:gd name="connsiteY32" fmla="*/ 1073028 h 1694525"/>
                <a:gd name="connsiteX33" fmla="*/ 350216 w 1328226"/>
                <a:gd name="connsiteY33" fmla="*/ 983614 h 1694525"/>
                <a:gd name="connsiteX34" fmla="*/ 271434 w 1328226"/>
                <a:gd name="connsiteY34" fmla="*/ 1041375 h 1694525"/>
                <a:gd name="connsiteX35" fmla="*/ 232088 w 1328226"/>
                <a:gd name="connsiteY35" fmla="*/ 951963 h 1694525"/>
                <a:gd name="connsiteX36" fmla="*/ 153308 w 1328226"/>
                <a:gd name="connsiteY36" fmla="*/ 1009723 h 1694525"/>
                <a:gd name="connsiteX37" fmla="*/ 102860 w 1328226"/>
                <a:gd name="connsiteY37" fmla="*/ 895079 h 1694525"/>
                <a:gd name="connsiteX38" fmla="*/ 54825 w 1328226"/>
                <a:gd name="connsiteY38" fmla="*/ 882209 h 1694525"/>
                <a:gd name="connsiteX39" fmla="*/ 2538 w 1328226"/>
                <a:gd name="connsiteY39" fmla="*/ 791646 h 1694525"/>
                <a:gd name="connsiteX40" fmla="*/ 39914 w 1328226"/>
                <a:gd name="connsiteY40" fmla="*/ 652157 h 1694525"/>
                <a:gd name="connsiteX41" fmla="*/ 124025 w 1328226"/>
                <a:gd name="connsiteY41" fmla="*/ 530902 h 1694525"/>
                <a:gd name="connsiteX42" fmla="*/ 187825 w 1328226"/>
                <a:gd name="connsiteY42" fmla="*/ 499944 h 1694525"/>
                <a:gd name="connsiteX43" fmla="*/ 199221 w 1328226"/>
                <a:gd name="connsiteY43" fmla="*/ 457412 h 1694525"/>
                <a:gd name="connsiteX44" fmla="*/ 263486 w 1328226"/>
                <a:gd name="connsiteY44" fmla="*/ 400632 h 1694525"/>
                <a:gd name="connsiteX45" fmla="*/ 294230 w 1328226"/>
                <a:gd name="connsiteY45" fmla="*/ 402559 h 1694525"/>
                <a:gd name="connsiteX46" fmla="*/ 320690 w 1328226"/>
                <a:gd name="connsiteY46" fmla="*/ 409649 h 1694525"/>
                <a:gd name="connsiteX47" fmla="*/ 375544 w 1328226"/>
                <a:gd name="connsiteY47" fmla="*/ 504659 h 1694525"/>
                <a:gd name="connsiteX48" fmla="*/ 372700 w 1328226"/>
                <a:gd name="connsiteY48" fmla="*/ 515270 h 1694525"/>
                <a:gd name="connsiteX49" fmla="*/ 619487 w 1328226"/>
                <a:gd name="connsiteY49" fmla="*/ 581397 h 1694525"/>
                <a:gd name="connsiteX50" fmla="*/ 632079 w 1328226"/>
                <a:gd name="connsiteY50" fmla="*/ 534404 h 1694525"/>
                <a:gd name="connsiteX51" fmla="*/ 1020951 w 1328226"/>
                <a:gd name="connsiteY51" fmla="*/ 253743 h 1694525"/>
                <a:gd name="connsiteX52" fmla="*/ 1066793 w 1328226"/>
                <a:gd name="connsiteY52" fmla="*/ 261203 h 1694525"/>
                <a:gd name="connsiteX0" fmla="*/ 1131928 w 1349886"/>
                <a:gd name="connsiteY0" fmla="*/ 1568007 h 1785965"/>
                <a:gd name="connsiteX1" fmla="*/ 1131928 w 1349886"/>
                <a:gd name="connsiteY1" fmla="*/ 1431382 h 1785965"/>
                <a:gd name="connsiteX2" fmla="*/ 272424 w 1349886"/>
                <a:gd name="connsiteY2" fmla="*/ 1661685 h 1785965"/>
                <a:gd name="connsiteX3" fmla="*/ 117023 w 1349886"/>
                <a:gd name="connsiteY3" fmla="*/ 1571963 h 1785965"/>
                <a:gd name="connsiteX4" fmla="*/ 96669 w 1349886"/>
                <a:gd name="connsiteY4" fmla="*/ 1496000 h 1785965"/>
                <a:gd name="connsiteX5" fmla="*/ 130780 w 1349886"/>
                <a:gd name="connsiteY5" fmla="*/ 1436918 h 1785965"/>
                <a:gd name="connsiteX6" fmla="*/ 196355 w 1349886"/>
                <a:gd name="connsiteY6" fmla="*/ 1419347 h 1785965"/>
                <a:gd name="connsiteX7" fmla="*/ 238783 w 1349886"/>
                <a:gd name="connsiteY7" fmla="*/ 1322932 h 1785965"/>
                <a:gd name="connsiteX8" fmla="*/ 317565 w 1349886"/>
                <a:gd name="connsiteY8" fmla="*/ 1380693 h 1785965"/>
                <a:gd name="connsiteX9" fmla="*/ 356911 w 1349886"/>
                <a:gd name="connsiteY9" fmla="*/ 1291280 h 1785965"/>
                <a:gd name="connsiteX10" fmla="*/ 435693 w 1349886"/>
                <a:gd name="connsiteY10" fmla="*/ 1349040 h 1785965"/>
                <a:gd name="connsiteX11" fmla="*/ 475040 w 1349886"/>
                <a:gd name="connsiteY11" fmla="*/ 1259626 h 1785965"/>
                <a:gd name="connsiteX12" fmla="*/ 553822 w 1349886"/>
                <a:gd name="connsiteY12" fmla="*/ 1317388 h 1785965"/>
                <a:gd name="connsiteX13" fmla="*/ 593168 w 1349886"/>
                <a:gd name="connsiteY13" fmla="*/ 1227974 h 1785965"/>
                <a:gd name="connsiteX14" fmla="*/ 671950 w 1349886"/>
                <a:gd name="connsiteY14" fmla="*/ 1285736 h 1785965"/>
                <a:gd name="connsiteX15" fmla="*/ 711297 w 1349886"/>
                <a:gd name="connsiteY15" fmla="*/ 1196322 h 1785965"/>
                <a:gd name="connsiteX16" fmla="*/ 790078 w 1349886"/>
                <a:gd name="connsiteY16" fmla="*/ 1254082 h 1785965"/>
                <a:gd name="connsiteX17" fmla="*/ 829424 w 1349886"/>
                <a:gd name="connsiteY17" fmla="*/ 1164671 h 1785965"/>
                <a:gd name="connsiteX18" fmla="*/ 914374 w 1349886"/>
                <a:gd name="connsiteY18" fmla="*/ 1226954 h 1785965"/>
                <a:gd name="connsiteX19" fmla="*/ 1127634 w 1349886"/>
                <a:gd name="connsiteY19" fmla="*/ 1169812 h 1785965"/>
                <a:gd name="connsiteX20" fmla="*/ 844817 w 1349886"/>
                <a:gd name="connsiteY20" fmla="*/ 1094031 h 1785965"/>
                <a:gd name="connsiteX21" fmla="*/ 743949 w 1349886"/>
                <a:gd name="connsiteY21" fmla="*/ 1167985 h 1785965"/>
                <a:gd name="connsiteX22" fmla="*/ 704601 w 1349886"/>
                <a:gd name="connsiteY22" fmla="*/ 1078571 h 1785965"/>
                <a:gd name="connsiteX23" fmla="*/ 625820 w 1349886"/>
                <a:gd name="connsiteY23" fmla="*/ 1136332 h 1785965"/>
                <a:gd name="connsiteX24" fmla="*/ 586473 w 1349886"/>
                <a:gd name="connsiteY24" fmla="*/ 1046919 h 1785965"/>
                <a:gd name="connsiteX25" fmla="*/ 507690 w 1349886"/>
                <a:gd name="connsiteY25" fmla="*/ 1104680 h 1785965"/>
                <a:gd name="connsiteX26" fmla="*/ 468345 w 1349886"/>
                <a:gd name="connsiteY26" fmla="*/ 1015266 h 1785965"/>
                <a:gd name="connsiteX27" fmla="*/ 389563 w 1349886"/>
                <a:gd name="connsiteY27" fmla="*/ 1073028 h 1785965"/>
                <a:gd name="connsiteX28" fmla="*/ 350216 w 1349886"/>
                <a:gd name="connsiteY28" fmla="*/ 983614 h 1785965"/>
                <a:gd name="connsiteX29" fmla="*/ 271434 w 1349886"/>
                <a:gd name="connsiteY29" fmla="*/ 1041375 h 1785965"/>
                <a:gd name="connsiteX30" fmla="*/ 232088 w 1349886"/>
                <a:gd name="connsiteY30" fmla="*/ 951963 h 1785965"/>
                <a:gd name="connsiteX31" fmla="*/ 153308 w 1349886"/>
                <a:gd name="connsiteY31" fmla="*/ 1009723 h 1785965"/>
                <a:gd name="connsiteX32" fmla="*/ 102860 w 1349886"/>
                <a:gd name="connsiteY32" fmla="*/ 895079 h 1785965"/>
                <a:gd name="connsiteX33" fmla="*/ 54825 w 1349886"/>
                <a:gd name="connsiteY33" fmla="*/ 882209 h 1785965"/>
                <a:gd name="connsiteX34" fmla="*/ 2538 w 1349886"/>
                <a:gd name="connsiteY34" fmla="*/ 791646 h 1785965"/>
                <a:gd name="connsiteX35" fmla="*/ 39914 w 1349886"/>
                <a:gd name="connsiteY35" fmla="*/ 652157 h 1785965"/>
                <a:gd name="connsiteX36" fmla="*/ 124025 w 1349886"/>
                <a:gd name="connsiteY36" fmla="*/ 530902 h 1785965"/>
                <a:gd name="connsiteX37" fmla="*/ 187825 w 1349886"/>
                <a:gd name="connsiteY37" fmla="*/ 499944 h 1785965"/>
                <a:gd name="connsiteX38" fmla="*/ 199221 w 1349886"/>
                <a:gd name="connsiteY38" fmla="*/ 457412 h 1785965"/>
                <a:gd name="connsiteX39" fmla="*/ 263486 w 1349886"/>
                <a:gd name="connsiteY39" fmla="*/ 400632 h 1785965"/>
                <a:gd name="connsiteX40" fmla="*/ 294230 w 1349886"/>
                <a:gd name="connsiteY40" fmla="*/ 402559 h 1785965"/>
                <a:gd name="connsiteX41" fmla="*/ 320690 w 1349886"/>
                <a:gd name="connsiteY41" fmla="*/ 409649 h 1785965"/>
                <a:gd name="connsiteX42" fmla="*/ 375544 w 1349886"/>
                <a:gd name="connsiteY42" fmla="*/ 504659 h 1785965"/>
                <a:gd name="connsiteX43" fmla="*/ 372700 w 1349886"/>
                <a:gd name="connsiteY43" fmla="*/ 515270 h 1785965"/>
                <a:gd name="connsiteX44" fmla="*/ 619487 w 1349886"/>
                <a:gd name="connsiteY44" fmla="*/ 581397 h 1785965"/>
                <a:gd name="connsiteX45" fmla="*/ 632079 w 1349886"/>
                <a:gd name="connsiteY45" fmla="*/ 534404 h 1785965"/>
                <a:gd name="connsiteX46" fmla="*/ 1020951 w 1349886"/>
                <a:gd name="connsiteY46" fmla="*/ 253743 h 1785965"/>
                <a:gd name="connsiteX47" fmla="*/ 1066793 w 1349886"/>
                <a:gd name="connsiteY47" fmla="*/ 261203 h 1785965"/>
                <a:gd name="connsiteX48" fmla="*/ 1268022 w 1349886"/>
                <a:gd name="connsiteY48" fmla="*/ 0 h 1785965"/>
                <a:gd name="connsiteX49" fmla="*/ 1311253 w 1349886"/>
                <a:gd name="connsiteY49" fmla="*/ 323548 h 1785965"/>
                <a:gd name="connsiteX50" fmla="*/ 1328226 w 1349886"/>
                <a:gd name="connsiteY50" fmla="*/ 328096 h 1785965"/>
                <a:gd name="connsiteX51" fmla="*/ 1328226 w 1349886"/>
                <a:gd name="connsiteY51" fmla="*/ 1694525 h 1785965"/>
                <a:gd name="connsiteX52" fmla="*/ 1349886 w 1349886"/>
                <a:gd name="connsiteY52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28226 w 1349886"/>
                <a:gd name="connsiteY50" fmla="*/ 1694525 h 1785965"/>
                <a:gd name="connsiteX51" fmla="*/ 1349886 w 1349886"/>
                <a:gd name="connsiteY51" fmla="*/ 1785965 h 1785965"/>
                <a:gd name="connsiteX0" fmla="*/ 1131928 w 1349886"/>
                <a:gd name="connsiteY0" fmla="*/ 1431382 h 1785965"/>
                <a:gd name="connsiteX1" fmla="*/ 272424 w 1349886"/>
                <a:gd name="connsiteY1" fmla="*/ 1661685 h 1785965"/>
                <a:gd name="connsiteX2" fmla="*/ 117023 w 1349886"/>
                <a:gd name="connsiteY2" fmla="*/ 1571963 h 1785965"/>
                <a:gd name="connsiteX3" fmla="*/ 96669 w 1349886"/>
                <a:gd name="connsiteY3" fmla="*/ 1496000 h 1785965"/>
                <a:gd name="connsiteX4" fmla="*/ 130780 w 1349886"/>
                <a:gd name="connsiteY4" fmla="*/ 1436918 h 1785965"/>
                <a:gd name="connsiteX5" fmla="*/ 196355 w 1349886"/>
                <a:gd name="connsiteY5" fmla="*/ 1419347 h 1785965"/>
                <a:gd name="connsiteX6" fmla="*/ 238783 w 1349886"/>
                <a:gd name="connsiteY6" fmla="*/ 1322932 h 1785965"/>
                <a:gd name="connsiteX7" fmla="*/ 317565 w 1349886"/>
                <a:gd name="connsiteY7" fmla="*/ 1380693 h 1785965"/>
                <a:gd name="connsiteX8" fmla="*/ 356911 w 1349886"/>
                <a:gd name="connsiteY8" fmla="*/ 1291280 h 1785965"/>
                <a:gd name="connsiteX9" fmla="*/ 435693 w 1349886"/>
                <a:gd name="connsiteY9" fmla="*/ 1349040 h 1785965"/>
                <a:gd name="connsiteX10" fmla="*/ 475040 w 1349886"/>
                <a:gd name="connsiteY10" fmla="*/ 1259626 h 1785965"/>
                <a:gd name="connsiteX11" fmla="*/ 553822 w 1349886"/>
                <a:gd name="connsiteY11" fmla="*/ 1317388 h 1785965"/>
                <a:gd name="connsiteX12" fmla="*/ 593168 w 1349886"/>
                <a:gd name="connsiteY12" fmla="*/ 1227974 h 1785965"/>
                <a:gd name="connsiteX13" fmla="*/ 671950 w 1349886"/>
                <a:gd name="connsiteY13" fmla="*/ 1285736 h 1785965"/>
                <a:gd name="connsiteX14" fmla="*/ 711297 w 1349886"/>
                <a:gd name="connsiteY14" fmla="*/ 1196322 h 1785965"/>
                <a:gd name="connsiteX15" fmla="*/ 790078 w 1349886"/>
                <a:gd name="connsiteY15" fmla="*/ 1254082 h 1785965"/>
                <a:gd name="connsiteX16" fmla="*/ 829424 w 1349886"/>
                <a:gd name="connsiteY16" fmla="*/ 1164671 h 1785965"/>
                <a:gd name="connsiteX17" fmla="*/ 914374 w 1349886"/>
                <a:gd name="connsiteY17" fmla="*/ 1226954 h 1785965"/>
                <a:gd name="connsiteX18" fmla="*/ 1127634 w 1349886"/>
                <a:gd name="connsiteY18" fmla="*/ 1169812 h 1785965"/>
                <a:gd name="connsiteX19" fmla="*/ 844817 w 1349886"/>
                <a:gd name="connsiteY19" fmla="*/ 1094031 h 1785965"/>
                <a:gd name="connsiteX20" fmla="*/ 743949 w 1349886"/>
                <a:gd name="connsiteY20" fmla="*/ 1167985 h 1785965"/>
                <a:gd name="connsiteX21" fmla="*/ 704601 w 1349886"/>
                <a:gd name="connsiteY21" fmla="*/ 1078571 h 1785965"/>
                <a:gd name="connsiteX22" fmla="*/ 625820 w 1349886"/>
                <a:gd name="connsiteY22" fmla="*/ 1136332 h 1785965"/>
                <a:gd name="connsiteX23" fmla="*/ 586473 w 1349886"/>
                <a:gd name="connsiteY23" fmla="*/ 1046919 h 1785965"/>
                <a:gd name="connsiteX24" fmla="*/ 507690 w 1349886"/>
                <a:gd name="connsiteY24" fmla="*/ 1104680 h 1785965"/>
                <a:gd name="connsiteX25" fmla="*/ 468345 w 1349886"/>
                <a:gd name="connsiteY25" fmla="*/ 1015266 h 1785965"/>
                <a:gd name="connsiteX26" fmla="*/ 389563 w 1349886"/>
                <a:gd name="connsiteY26" fmla="*/ 1073028 h 1785965"/>
                <a:gd name="connsiteX27" fmla="*/ 350216 w 1349886"/>
                <a:gd name="connsiteY27" fmla="*/ 983614 h 1785965"/>
                <a:gd name="connsiteX28" fmla="*/ 271434 w 1349886"/>
                <a:gd name="connsiteY28" fmla="*/ 1041375 h 1785965"/>
                <a:gd name="connsiteX29" fmla="*/ 232088 w 1349886"/>
                <a:gd name="connsiteY29" fmla="*/ 951963 h 1785965"/>
                <a:gd name="connsiteX30" fmla="*/ 153308 w 1349886"/>
                <a:gd name="connsiteY30" fmla="*/ 1009723 h 1785965"/>
                <a:gd name="connsiteX31" fmla="*/ 102860 w 1349886"/>
                <a:gd name="connsiteY31" fmla="*/ 895079 h 1785965"/>
                <a:gd name="connsiteX32" fmla="*/ 54825 w 1349886"/>
                <a:gd name="connsiteY32" fmla="*/ 882209 h 1785965"/>
                <a:gd name="connsiteX33" fmla="*/ 2538 w 1349886"/>
                <a:gd name="connsiteY33" fmla="*/ 791646 h 1785965"/>
                <a:gd name="connsiteX34" fmla="*/ 39914 w 1349886"/>
                <a:gd name="connsiteY34" fmla="*/ 652157 h 1785965"/>
                <a:gd name="connsiteX35" fmla="*/ 124025 w 1349886"/>
                <a:gd name="connsiteY35" fmla="*/ 530902 h 1785965"/>
                <a:gd name="connsiteX36" fmla="*/ 187825 w 1349886"/>
                <a:gd name="connsiteY36" fmla="*/ 499944 h 1785965"/>
                <a:gd name="connsiteX37" fmla="*/ 199221 w 1349886"/>
                <a:gd name="connsiteY37" fmla="*/ 457412 h 1785965"/>
                <a:gd name="connsiteX38" fmla="*/ 263486 w 1349886"/>
                <a:gd name="connsiteY38" fmla="*/ 400632 h 1785965"/>
                <a:gd name="connsiteX39" fmla="*/ 294230 w 1349886"/>
                <a:gd name="connsiteY39" fmla="*/ 402559 h 1785965"/>
                <a:gd name="connsiteX40" fmla="*/ 320690 w 1349886"/>
                <a:gd name="connsiteY40" fmla="*/ 409649 h 1785965"/>
                <a:gd name="connsiteX41" fmla="*/ 375544 w 1349886"/>
                <a:gd name="connsiteY41" fmla="*/ 504659 h 1785965"/>
                <a:gd name="connsiteX42" fmla="*/ 372700 w 1349886"/>
                <a:gd name="connsiteY42" fmla="*/ 515270 h 1785965"/>
                <a:gd name="connsiteX43" fmla="*/ 619487 w 1349886"/>
                <a:gd name="connsiteY43" fmla="*/ 581397 h 1785965"/>
                <a:gd name="connsiteX44" fmla="*/ 632079 w 1349886"/>
                <a:gd name="connsiteY44" fmla="*/ 534404 h 1785965"/>
                <a:gd name="connsiteX45" fmla="*/ 1020951 w 1349886"/>
                <a:gd name="connsiteY45" fmla="*/ 253743 h 1785965"/>
                <a:gd name="connsiteX46" fmla="*/ 1066793 w 1349886"/>
                <a:gd name="connsiteY46" fmla="*/ 261203 h 1785965"/>
                <a:gd name="connsiteX47" fmla="*/ 1268022 w 1349886"/>
                <a:gd name="connsiteY47" fmla="*/ 0 h 1785965"/>
                <a:gd name="connsiteX48" fmla="*/ 1311253 w 1349886"/>
                <a:gd name="connsiteY48" fmla="*/ 323548 h 1785965"/>
                <a:gd name="connsiteX49" fmla="*/ 1328226 w 1349886"/>
                <a:gd name="connsiteY49" fmla="*/ 328096 h 1785965"/>
                <a:gd name="connsiteX50" fmla="*/ 1349886 w 1349886"/>
                <a:gd name="connsiteY50" fmla="*/ 1785965 h 1785965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5046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390311 h 1666039"/>
                <a:gd name="connsiteX0" fmla="*/ 1131928 w 1349886"/>
                <a:gd name="connsiteY0" fmla="*/ 1431382 h 1666039"/>
                <a:gd name="connsiteX1" fmla="*/ 272424 w 1349886"/>
                <a:gd name="connsiteY1" fmla="*/ 1661685 h 1666039"/>
                <a:gd name="connsiteX2" fmla="*/ 117023 w 1349886"/>
                <a:gd name="connsiteY2" fmla="*/ 1571963 h 1666039"/>
                <a:gd name="connsiteX3" fmla="*/ 96669 w 1349886"/>
                <a:gd name="connsiteY3" fmla="*/ 1496000 h 1666039"/>
                <a:gd name="connsiteX4" fmla="*/ 130780 w 1349886"/>
                <a:gd name="connsiteY4" fmla="*/ 1436918 h 1666039"/>
                <a:gd name="connsiteX5" fmla="*/ 196355 w 1349886"/>
                <a:gd name="connsiteY5" fmla="*/ 1419347 h 1666039"/>
                <a:gd name="connsiteX6" fmla="*/ 238783 w 1349886"/>
                <a:gd name="connsiteY6" fmla="*/ 1322932 h 1666039"/>
                <a:gd name="connsiteX7" fmla="*/ 317565 w 1349886"/>
                <a:gd name="connsiteY7" fmla="*/ 1380693 h 1666039"/>
                <a:gd name="connsiteX8" fmla="*/ 356911 w 1349886"/>
                <a:gd name="connsiteY8" fmla="*/ 1291280 h 1666039"/>
                <a:gd name="connsiteX9" fmla="*/ 435693 w 1349886"/>
                <a:gd name="connsiteY9" fmla="*/ 1349040 h 1666039"/>
                <a:gd name="connsiteX10" fmla="*/ 475040 w 1349886"/>
                <a:gd name="connsiteY10" fmla="*/ 1259626 h 1666039"/>
                <a:gd name="connsiteX11" fmla="*/ 553822 w 1349886"/>
                <a:gd name="connsiteY11" fmla="*/ 1317388 h 1666039"/>
                <a:gd name="connsiteX12" fmla="*/ 593168 w 1349886"/>
                <a:gd name="connsiteY12" fmla="*/ 1227974 h 1666039"/>
                <a:gd name="connsiteX13" fmla="*/ 671950 w 1349886"/>
                <a:gd name="connsiteY13" fmla="*/ 1285736 h 1666039"/>
                <a:gd name="connsiteX14" fmla="*/ 711297 w 1349886"/>
                <a:gd name="connsiteY14" fmla="*/ 1196322 h 1666039"/>
                <a:gd name="connsiteX15" fmla="*/ 790078 w 1349886"/>
                <a:gd name="connsiteY15" fmla="*/ 1254082 h 1666039"/>
                <a:gd name="connsiteX16" fmla="*/ 829424 w 1349886"/>
                <a:gd name="connsiteY16" fmla="*/ 1164671 h 1666039"/>
                <a:gd name="connsiteX17" fmla="*/ 914374 w 1349886"/>
                <a:gd name="connsiteY17" fmla="*/ 1226954 h 1666039"/>
                <a:gd name="connsiteX18" fmla="*/ 1127634 w 1349886"/>
                <a:gd name="connsiteY18" fmla="*/ 1169812 h 1666039"/>
                <a:gd name="connsiteX19" fmla="*/ 844817 w 1349886"/>
                <a:gd name="connsiteY19" fmla="*/ 1094031 h 1666039"/>
                <a:gd name="connsiteX20" fmla="*/ 743949 w 1349886"/>
                <a:gd name="connsiteY20" fmla="*/ 1167985 h 1666039"/>
                <a:gd name="connsiteX21" fmla="*/ 704601 w 1349886"/>
                <a:gd name="connsiteY21" fmla="*/ 1078571 h 1666039"/>
                <a:gd name="connsiteX22" fmla="*/ 625820 w 1349886"/>
                <a:gd name="connsiteY22" fmla="*/ 1136332 h 1666039"/>
                <a:gd name="connsiteX23" fmla="*/ 586473 w 1349886"/>
                <a:gd name="connsiteY23" fmla="*/ 1046919 h 1666039"/>
                <a:gd name="connsiteX24" fmla="*/ 507690 w 1349886"/>
                <a:gd name="connsiteY24" fmla="*/ 1104680 h 1666039"/>
                <a:gd name="connsiteX25" fmla="*/ 468345 w 1349886"/>
                <a:gd name="connsiteY25" fmla="*/ 1015266 h 1666039"/>
                <a:gd name="connsiteX26" fmla="*/ 389563 w 1349886"/>
                <a:gd name="connsiteY26" fmla="*/ 1073028 h 1666039"/>
                <a:gd name="connsiteX27" fmla="*/ 350216 w 1349886"/>
                <a:gd name="connsiteY27" fmla="*/ 983614 h 1666039"/>
                <a:gd name="connsiteX28" fmla="*/ 271434 w 1349886"/>
                <a:gd name="connsiteY28" fmla="*/ 1041375 h 1666039"/>
                <a:gd name="connsiteX29" fmla="*/ 232088 w 1349886"/>
                <a:gd name="connsiteY29" fmla="*/ 951963 h 1666039"/>
                <a:gd name="connsiteX30" fmla="*/ 153308 w 1349886"/>
                <a:gd name="connsiteY30" fmla="*/ 1009723 h 1666039"/>
                <a:gd name="connsiteX31" fmla="*/ 102860 w 1349886"/>
                <a:gd name="connsiteY31" fmla="*/ 895079 h 1666039"/>
                <a:gd name="connsiteX32" fmla="*/ 54825 w 1349886"/>
                <a:gd name="connsiteY32" fmla="*/ 882209 h 1666039"/>
                <a:gd name="connsiteX33" fmla="*/ 2538 w 1349886"/>
                <a:gd name="connsiteY33" fmla="*/ 791646 h 1666039"/>
                <a:gd name="connsiteX34" fmla="*/ 39914 w 1349886"/>
                <a:gd name="connsiteY34" fmla="*/ 652157 h 1666039"/>
                <a:gd name="connsiteX35" fmla="*/ 124025 w 1349886"/>
                <a:gd name="connsiteY35" fmla="*/ 530902 h 1666039"/>
                <a:gd name="connsiteX36" fmla="*/ 187825 w 1349886"/>
                <a:gd name="connsiteY36" fmla="*/ 499944 h 1666039"/>
                <a:gd name="connsiteX37" fmla="*/ 199221 w 1349886"/>
                <a:gd name="connsiteY37" fmla="*/ 457412 h 1666039"/>
                <a:gd name="connsiteX38" fmla="*/ 263486 w 1349886"/>
                <a:gd name="connsiteY38" fmla="*/ 400632 h 1666039"/>
                <a:gd name="connsiteX39" fmla="*/ 294230 w 1349886"/>
                <a:gd name="connsiteY39" fmla="*/ 402559 h 1666039"/>
                <a:gd name="connsiteX40" fmla="*/ 320690 w 1349886"/>
                <a:gd name="connsiteY40" fmla="*/ 409649 h 1666039"/>
                <a:gd name="connsiteX41" fmla="*/ 375544 w 1349886"/>
                <a:gd name="connsiteY41" fmla="*/ 504659 h 1666039"/>
                <a:gd name="connsiteX42" fmla="*/ 372700 w 1349886"/>
                <a:gd name="connsiteY42" fmla="*/ 515270 h 1666039"/>
                <a:gd name="connsiteX43" fmla="*/ 619487 w 1349886"/>
                <a:gd name="connsiteY43" fmla="*/ 581397 h 1666039"/>
                <a:gd name="connsiteX44" fmla="*/ 632079 w 1349886"/>
                <a:gd name="connsiteY44" fmla="*/ 534404 h 1666039"/>
                <a:gd name="connsiteX45" fmla="*/ 1020951 w 1349886"/>
                <a:gd name="connsiteY45" fmla="*/ 253743 h 1666039"/>
                <a:gd name="connsiteX46" fmla="*/ 1066793 w 1349886"/>
                <a:gd name="connsiteY46" fmla="*/ 261203 h 1666039"/>
                <a:gd name="connsiteX47" fmla="*/ 1268022 w 1349886"/>
                <a:gd name="connsiteY47" fmla="*/ 0 h 1666039"/>
                <a:gd name="connsiteX48" fmla="*/ 1311253 w 1349886"/>
                <a:gd name="connsiteY48" fmla="*/ 323548 h 1666039"/>
                <a:gd name="connsiteX49" fmla="*/ 1328226 w 1349886"/>
                <a:gd name="connsiteY49" fmla="*/ 328096 h 1666039"/>
                <a:gd name="connsiteX50" fmla="*/ 1349886 w 1349886"/>
                <a:gd name="connsiteY50" fmla="*/ 1434273 h 166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49886" h="1666039">
                  <a:moveTo>
                    <a:pt x="1131928" y="1431382"/>
                  </a:moveTo>
                  <a:lnTo>
                    <a:pt x="272424" y="1661685"/>
                  </a:lnTo>
                  <a:cubicBezTo>
                    <a:pt x="204736" y="1679822"/>
                    <a:pt x="135160" y="1639652"/>
                    <a:pt x="117023" y="1571963"/>
                  </a:cubicBezTo>
                  <a:lnTo>
                    <a:pt x="96669" y="1496000"/>
                  </a:lnTo>
                  <a:cubicBezTo>
                    <a:pt x="89772" y="1470266"/>
                    <a:pt x="105045" y="1443812"/>
                    <a:pt x="130780" y="1436918"/>
                  </a:cubicBezTo>
                  <a:lnTo>
                    <a:pt x="196355" y="1419347"/>
                  </a:lnTo>
                  <a:lnTo>
                    <a:pt x="238783" y="1322932"/>
                  </a:lnTo>
                  <a:lnTo>
                    <a:pt x="317565" y="1380693"/>
                  </a:lnTo>
                  <a:lnTo>
                    <a:pt x="356911" y="1291280"/>
                  </a:lnTo>
                  <a:lnTo>
                    <a:pt x="435693" y="1349040"/>
                  </a:lnTo>
                  <a:lnTo>
                    <a:pt x="475040" y="1259626"/>
                  </a:lnTo>
                  <a:lnTo>
                    <a:pt x="553822" y="1317388"/>
                  </a:lnTo>
                  <a:lnTo>
                    <a:pt x="593168" y="1227974"/>
                  </a:lnTo>
                  <a:lnTo>
                    <a:pt x="671950" y="1285736"/>
                  </a:lnTo>
                  <a:lnTo>
                    <a:pt x="711297" y="1196322"/>
                  </a:lnTo>
                  <a:lnTo>
                    <a:pt x="790078" y="1254082"/>
                  </a:lnTo>
                  <a:lnTo>
                    <a:pt x="829424" y="1164671"/>
                  </a:lnTo>
                  <a:lnTo>
                    <a:pt x="914374" y="1226954"/>
                  </a:lnTo>
                  <a:lnTo>
                    <a:pt x="1127634" y="1169812"/>
                  </a:lnTo>
                  <a:lnTo>
                    <a:pt x="844817" y="1094031"/>
                  </a:lnTo>
                  <a:lnTo>
                    <a:pt x="743949" y="1167985"/>
                  </a:lnTo>
                  <a:lnTo>
                    <a:pt x="704601" y="1078571"/>
                  </a:lnTo>
                  <a:lnTo>
                    <a:pt x="625820" y="1136332"/>
                  </a:lnTo>
                  <a:lnTo>
                    <a:pt x="586473" y="1046919"/>
                  </a:lnTo>
                  <a:lnTo>
                    <a:pt x="507690" y="1104680"/>
                  </a:lnTo>
                  <a:lnTo>
                    <a:pt x="468345" y="1015266"/>
                  </a:lnTo>
                  <a:lnTo>
                    <a:pt x="389563" y="1073028"/>
                  </a:lnTo>
                  <a:lnTo>
                    <a:pt x="350216" y="983614"/>
                  </a:lnTo>
                  <a:lnTo>
                    <a:pt x="271434" y="1041375"/>
                  </a:lnTo>
                  <a:lnTo>
                    <a:pt x="232088" y="951963"/>
                  </a:lnTo>
                  <a:lnTo>
                    <a:pt x="153308" y="1009723"/>
                  </a:lnTo>
                  <a:lnTo>
                    <a:pt x="102860" y="895079"/>
                  </a:lnTo>
                  <a:lnTo>
                    <a:pt x="54825" y="882209"/>
                  </a:lnTo>
                  <a:cubicBezTo>
                    <a:pt x="15377" y="871639"/>
                    <a:pt x="-8032" y="831092"/>
                    <a:pt x="2538" y="791646"/>
                  </a:cubicBezTo>
                  <a:lnTo>
                    <a:pt x="39914" y="652157"/>
                  </a:lnTo>
                  <a:cubicBezTo>
                    <a:pt x="53569" y="601195"/>
                    <a:pt x="84168" y="559298"/>
                    <a:pt x="124025" y="530902"/>
                  </a:cubicBezTo>
                  <a:lnTo>
                    <a:pt x="187825" y="499944"/>
                  </a:lnTo>
                  <a:lnTo>
                    <a:pt x="199221" y="457412"/>
                  </a:lnTo>
                  <a:cubicBezTo>
                    <a:pt x="207537" y="426375"/>
                    <a:pt x="233544" y="404800"/>
                    <a:pt x="263486" y="400632"/>
                  </a:cubicBezTo>
                  <a:cubicBezTo>
                    <a:pt x="273466" y="399243"/>
                    <a:pt x="283885" y="399787"/>
                    <a:pt x="294230" y="402559"/>
                  </a:cubicBezTo>
                  <a:lnTo>
                    <a:pt x="320690" y="409649"/>
                  </a:lnTo>
                  <a:cubicBezTo>
                    <a:pt x="362073" y="420737"/>
                    <a:pt x="386633" y="463274"/>
                    <a:pt x="375544" y="504659"/>
                  </a:cubicBezTo>
                  <a:lnTo>
                    <a:pt x="372700" y="515270"/>
                  </a:lnTo>
                  <a:lnTo>
                    <a:pt x="619487" y="581397"/>
                  </a:lnTo>
                  <a:lnTo>
                    <a:pt x="632079" y="534404"/>
                  </a:lnTo>
                  <a:cubicBezTo>
                    <a:pt x="679538" y="357281"/>
                    <a:pt x="844773" y="243168"/>
                    <a:pt x="1020951" y="253743"/>
                  </a:cubicBezTo>
                  <a:lnTo>
                    <a:pt x="1066793" y="261203"/>
                  </a:lnTo>
                  <a:lnTo>
                    <a:pt x="1268022" y="0"/>
                  </a:lnTo>
                  <a:lnTo>
                    <a:pt x="1311253" y="323548"/>
                  </a:lnTo>
                  <a:lnTo>
                    <a:pt x="1328226" y="328096"/>
                  </a:lnTo>
                  <a:lnTo>
                    <a:pt x="1349886" y="1434273"/>
                  </a:ln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D00A2A6-FA21-1388-0EDA-771390E9041C}"/>
                </a:ext>
              </a:extLst>
            </p:cNvPr>
            <p:cNvSpPr/>
            <p:nvPr/>
          </p:nvSpPr>
          <p:spPr>
            <a:xfrm>
              <a:off x="3816735" y="4987887"/>
              <a:ext cx="1339281" cy="1024548"/>
            </a:xfrm>
            <a:custGeom>
              <a:avLst/>
              <a:gdLst>
                <a:gd name="connsiteX0" fmla="*/ 713750 w 1339281"/>
                <a:gd name="connsiteY0" fmla="*/ 525 h 1024548"/>
                <a:gd name="connsiteX1" fmla="*/ 787912 w 1339281"/>
                <a:gd name="connsiteY1" fmla="*/ 18911 h 1024548"/>
                <a:gd name="connsiteX2" fmla="*/ 805918 w 1339281"/>
                <a:gd name="connsiteY2" fmla="*/ 33619 h 1024548"/>
                <a:gd name="connsiteX3" fmla="*/ 839539 w 1339281"/>
                <a:gd name="connsiteY3" fmla="*/ 114785 h 1024548"/>
                <a:gd name="connsiteX4" fmla="*/ 805918 w 1339281"/>
                <a:gd name="connsiteY4" fmla="*/ 195952 h 1024548"/>
                <a:gd name="connsiteX5" fmla="*/ 637319 w 1339281"/>
                <a:gd name="connsiteY5" fmla="*/ 364552 h 1024548"/>
                <a:gd name="connsiteX6" fmla="*/ 1251766 w 1339281"/>
                <a:gd name="connsiteY6" fmla="*/ 364552 h 1024548"/>
                <a:gd name="connsiteX7" fmla="*/ 1339281 w 1339281"/>
                <a:gd name="connsiteY7" fmla="*/ 452068 h 1024548"/>
                <a:gd name="connsiteX8" fmla="*/ 1251766 w 1339281"/>
                <a:gd name="connsiteY8" fmla="*/ 539583 h 1024548"/>
                <a:gd name="connsiteX9" fmla="*/ 865638 w 1339281"/>
                <a:gd name="connsiteY9" fmla="*/ 539583 h 1024548"/>
                <a:gd name="connsiteX10" fmla="*/ 953153 w 1339281"/>
                <a:gd name="connsiteY10" fmla="*/ 627098 h 1024548"/>
                <a:gd name="connsiteX11" fmla="*/ 883275 w 1339281"/>
                <a:gd name="connsiteY11" fmla="*/ 712837 h 1024548"/>
                <a:gd name="connsiteX12" fmla="*/ 882620 w 1339281"/>
                <a:gd name="connsiteY12" fmla="*/ 712903 h 1024548"/>
                <a:gd name="connsiteX13" fmla="*/ 889830 w 1339281"/>
                <a:gd name="connsiteY13" fmla="*/ 717763 h 1024548"/>
                <a:gd name="connsiteX14" fmla="*/ 915463 w 1339281"/>
                <a:gd name="connsiteY14" fmla="*/ 779646 h 1024548"/>
                <a:gd name="connsiteX15" fmla="*/ 827947 w 1339281"/>
                <a:gd name="connsiteY15" fmla="*/ 867163 h 1024548"/>
                <a:gd name="connsiteX16" fmla="*/ 827394 w 1339281"/>
                <a:gd name="connsiteY16" fmla="*/ 867162 h 1024548"/>
                <a:gd name="connsiteX17" fmla="*/ 839242 w 1339281"/>
                <a:gd name="connsiteY17" fmla="*/ 875150 h 1024548"/>
                <a:gd name="connsiteX18" fmla="*/ 864875 w 1339281"/>
                <a:gd name="connsiteY18" fmla="*/ 937032 h 1024548"/>
                <a:gd name="connsiteX19" fmla="*/ 777359 w 1339281"/>
                <a:gd name="connsiteY19" fmla="*/ 1024548 h 1024548"/>
                <a:gd name="connsiteX20" fmla="*/ 593421 w 1339281"/>
                <a:gd name="connsiteY20" fmla="*/ 1024548 h 1024548"/>
                <a:gd name="connsiteX21" fmla="*/ 548823 w 1339281"/>
                <a:gd name="connsiteY21" fmla="*/ 1024548 h 1024548"/>
                <a:gd name="connsiteX22" fmla="*/ 415608 w 1339281"/>
                <a:gd name="connsiteY22" fmla="*/ 1024548 h 1024548"/>
                <a:gd name="connsiteX23" fmla="*/ 196396 w 1339281"/>
                <a:gd name="connsiteY23" fmla="*/ 879245 h 1024548"/>
                <a:gd name="connsiteX24" fmla="*/ 194399 w 1339281"/>
                <a:gd name="connsiteY24" fmla="*/ 872812 h 1024548"/>
                <a:gd name="connsiteX25" fmla="*/ 0 w 1339281"/>
                <a:gd name="connsiteY25" fmla="*/ 882291 h 1024548"/>
                <a:gd name="connsiteX26" fmla="*/ 0 w 1339281"/>
                <a:gd name="connsiteY26" fmla="*/ 478408 h 1024548"/>
                <a:gd name="connsiteX27" fmla="*/ 209752 w 1339281"/>
                <a:gd name="connsiteY27" fmla="*/ 487290 h 1024548"/>
                <a:gd name="connsiteX28" fmla="*/ 218332 w 1339281"/>
                <a:gd name="connsiteY28" fmla="*/ 469443 h 1024548"/>
                <a:gd name="connsiteX29" fmla="*/ 238732 w 1339281"/>
                <a:gd name="connsiteY29" fmla="*/ 444716 h 1024548"/>
                <a:gd name="connsiteX30" fmla="*/ 242002 w 1339281"/>
                <a:gd name="connsiteY30" fmla="*/ 438502 h 1024548"/>
                <a:gd name="connsiteX31" fmla="*/ 256713 w 1339281"/>
                <a:gd name="connsiteY31" fmla="*/ 420494 h 1024548"/>
                <a:gd name="connsiteX32" fmla="*/ 643587 w 1339281"/>
                <a:gd name="connsiteY32" fmla="*/ 33619 h 1024548"/>
                <a:gd name="connsiteX33" fmla="*/ 713750 w 1339281"/>
                <a:gd name="connsiteY33" fmla="*/ 525 h 1024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39281" h="1024548">
                  <a:moveTo>
                    <a:pt x="713750" y="525"/>
                  </a:moveTo>
                  <a:cubicBezTo>
                    <a:pt x="739359" y="-1927"/>
                    <a:pt x="765635" y="4202"/>
                    <a:pt x="787912" y="18911"/>
                  </a:cubicBezTo>
                  <a:cubicBezTo>
                    <a:pt x="794276" y="23113"/>
                    <a:pt x="800316" y="28017"/>
                    <a:pt x="805918" y="33619"/>
                  </a:cubicBezTo>
                  <a:cubicBezTo>
                    <a:pt x="828332" y="56033"/>
                    <a:pt x="839539" y="85410"/>
                    <a:pt x="839539" y="114785"/>
                  </a:cubicBezTo>
                  <a:cubicBezTo>
                    <a:pt x="839539" y="144162"/>
                    <a:pt x="828332" y="173539"/>
                    <a:pt x="805918" y="195952"/>
                  </a:cubicBezTo>
                  <a:lnTo>
                    <a:pt x="637319" y="364552"/>
                  </a:lnTo>
                  <a:lnTo>
                    <a:pt x="1251766" y="364552"/>
                  </a:lnTo>
                  <a:cubicBezTo>
                    <a:pt x="1300099" y="364552"/>
                    <a:pt x="1339281" y="403734"/>
                    <a:pt x="1339281" y="452068"/>
                  </a:cubicBezTo>
                  <a:cubicBezTo>
                    <a:pt x="1339281" y="500401"/>
                    <a:pt x="1300100" y="539583"/>
                    <a:pt x="1251766" y="539583"/>
                  </a:cubicBezTo>
                  <a:lnTo>
                    <a:pt x="865638" y="539583"/>
                  </a:lnTo>
                  <a:cubicBezTo>
                    <a:pt x="913971" y="539583"/>
                    <a:pt x="953153" y="578764"/>
                    <a:pt x="953153" y="627098"/>
                  </a:cubicBezTo>
                  <a:cubicBezTo>
                    <a:pt x="953153" y="669390"/>
                    <a:pt x="923155" y="704676"/>
                    <a:pt x="883275" y="712837"/>
                  </a:cubicBezTo>
                  <a:lnTo>
                    <a:pt x="882620" y="712903"/>
                  </a:lnTo>
                  <a:lnTo>
                    <a:pt x="889830" y="717763"/>
                  </a:lnTo>
                  <a:cubicBezTo>
                    <a:pt x="905667" y="733600"/>
                    <a:pt x="915463" y="755480"/>
                    <a:pt x="915463" y="779646"/>
                  </a:cubicBezTo>
                  <a:cubicBezTo>
                    <a:pt x="915463" y="827979"/>
                    <a:pt x="876281" y="867162"/>
                    <a:pt x="827947" y="867163"/>
                  </a:cubicBezTo>
                  <a:lnTo>
                    <a:pt x="827394" y="867162"/>
                  </a:lnTo>
                  <a:lnTo>
                    <a:pt x="839242" y="875150"/>
                  </a:lnTo>
                  <a:cubicBezTo>
                    <a:pt x="855078" y="890987"/>
                    <a:pt x="864874" y="912866"/>
                    <a:pt x="864875" y="937032"/>
                  </a:cubicBezTo>
                  <a:cubicBezTo>
                    <a:pt x="864875" y="985366"/>
                    <a:pt x="825692" y="1024547"/>
                    <a:pt x="777359" y="1024548"/>
                  </a:cubicBezTo>
                  <a:lnTo>
                    <a:pt x="593421" y="1024548"/>
                  </a:lnTo>
                  <a:lnTo>
                    <a:pt x="548823" y="1024548"/>
                  </a:lnTo>
                  <a:lnTo>
                    <a:pt x="415608" y="1024548"/>
                  </a:lnTo>
                  <a:cubicBezTo>
                    <a:pt x="317063" y="1024549"/>
                    <a:pt x="232512" y="964633"/>
                    <a:pt x="196396" y="879245"/>
                  </a:cubicBezTo>
                  <a:lnTo>
                    <a:pt x="194399" y="872812"/>
                  </a:lnTo>
                  <a:lnTo>
                    <a:pt x="0" y="882291"/>
                  </a:lnTo>
                  <a:lnTo>
                    <a:pt x="0" y="478408"/>
                  </a:lnTo>
                  <a:lnTo>
                    <a:pt x="209752" y="487290"/>
                  </a:lnTo>
                  <a:lnTo>
                    <a:pt x="218332" y="469443"/>
                  </a:lnTo>
                  <a:lnTo>
                    <a:pt x="238732" y="444716"/>
                  </a:lnTo>
                  <a:cubicBezTo>
                    <a:pt x="239823" y="442645"/>
                    <a:pt x="240913" y="440573"/>
                    <a:pt x="242002" y="438502"/>
                  </a:cubicBezTo>
                  <a:cubicBezTo>
                    <a:pt x="246206" y="432136"/>
                    <a:pt x="251109" y="426098"/>
                    <a:pt x="256713" y="420494"/>
                  </a:cubicBezTo>
                  <a:lnTo>
                    <a:pt x="643587" y="33619"/>
                  </a:lnTo>
                  <a:cubicBezTo>
                    <a:pt x="663199" y="14008"/>
                    <a:pt x="688141" y="2976"/>
                    <a:pt x="713750" y="5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楕円 725">
              <a:extLst>
                <a:ext uri="{FF2B5EF4-FFF2-40B4-BE49-F238E27FC236}">
                  <a16:creationId xmlns:a16="http://schemas.microsoft.com/office/drawing/2014/main" id="{F196182F-3A13-F1BD-6C3F-B1E047D263E5}"/>
                </a:ext>
              </a:extLst>
            </p:cNvPr>
            <p:cNvSpPr/>
            <p:nvPr/>
          </p:nvSpPr>
          <p:spPr>
            <a:xfrm rot="8100000">
              <a:off x="4361554" y="4595003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楕円 725">
              <a:extLst>
                <a:ext uri="{FF2B5EF4-FFF2-40B4-BE49-F238E27FC236}">
                  <a16:creationId xmlns:a16="http://schemas.microsoft.com/office/drawing/2014/main" id="{1B4C4369-6BB8-FCEA-D27C-3C74B08689B7}"/>
                </a:ext>
              </a:extLst>
            </p:cNvPr>
            <p:cNvSpPr/>
            <p:nvPr/>
          </p:nvSpPr>
          <p:spPr>
            <a:xfrm rot="9900000">
              <a:off x="4590154" y="4274963"/>
              <a:ext cx="202435" cy="294261"/>
            </a:xfrm>
            <a:custGeom>
              <a:avLst/>
              <a:gdLst>
                <a:gd name="connsiteX0" fmla="*/ 0 w 930375"/>
                <a:gd name="connsiteY0" fmla="*/ 465188 h 930375"/>
                <a:gd name="connsiteX1" fmla="*/ 465188 w 930375"/>
                <a:gd name="connsiteY1" fmla="*/ 0 h 930375"/>
                <a:gd name="connsiteX2" fmla="*/ 930376 w 930375"/>
                <a:gd name="connsiteY2" fmla="*/ 465188 h 930375"/>
                <a:gd name="connsiteX3" fmla="*/ 465188 w 930375"/>
                <a:gd name="connsiteY3" fmla="*/ 930376 h 930375"/>
                <a:gd name="connsiteX4" fmla="*/ 0 w 930375"/>
                <a:gd name="connsiteY4" fmla="*/ 465188 h 930375"/>
                <a:gd name="connsiteX0" fmla="*/ 7 w 930383"/>
                <a:gd name="connsiteY0" fmla="*/ 887219 h 1352407"/>
                <a:gd name="connsiteX1" fmla="*/ 456403 w 930383"/>
                <a:gd name="connsiteY1" fmla="*/ 0 h 1352407"/>
                <a:gd name="connsiteX2" fmla="*/ 930383 w 930383"/>
                <a:gd name="connsiteY2" fmla="*/ 887219 h 1352407"/>
                <a:gd name="connsiteX3" fmla="*/ 465195 w 930383"/>
                <a:gd name="connsiteY3" fmla="*/ 1352407 h 1352407"/>
                <a:gd name="connsiteX4" fmla="*/ 7 w 930383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  <a:gd name="connsiteX0" fmla="*/ 6 w 930382"/>
                <a:gd name="connsiteY0" fmla="*/ 887219 h 1352407"/>
                <a:gd name="connsiteX1" fmla="*/ 456402 w 930382"/>
                <a:gd name="connsiteY1" fmla="*/ 0 h 1352407"/>
                <a:gd name="connsiteX2" fmla="*/ 930382 w 930382"/>
                <a:gd name="connsiteY2" fmla="*/ 887219 h 1352407"/>
                <a:gd name="connsiteX3" fmla="*/ 465194 w 930382"/>
                <a:gd name="connsiteY3" fmla="*/ 1352407 h 1352407"/>
                <a:gd name="connsiteX4" fmla="*/ 6 w 930382"/>
                <a:gd name="connsiteY4" fmla="*/ 887219 h 135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0382" h="1352407">
                  <a:moveTo>
                    <a:pt x="6" y="887219"/>
                  </a:moveTo>
                  <a:cubicBezTo>
                    <a:pt x="-1459" y="661818"/>
                    <a:pt x="287409" y="290147"/>
                    <a:pt x="456402" y="0"/>
                  </a:cubicBezTo>
                  <a:cubicBezTo>
                    <a:pt x="616602" y="272561"/>
                    <a:pt x="930382" y="630303"/>
                    <a:pt x="930382" y="887219"/>
                  </a:cubicBezTo>
                  <a:cubicBezTo>
                    <a:pt x="930382" y="1144135"/>
                    <a:pt x="722110" y="1352407"/>
                    <a:pt x="465194" y="1352407"/>
                  </a:cubicBezTo>
                  <a:cubicBezTo>
                    <a:pt x="208278" y="1352407"/>
                    <a:pt x="1471" y="1112620"/>
                    <a:pt x="6" y="88721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20C1CEAB-416F-8834-7E8A-44E6E5AE44C4}"/>
                </a:ext>
              </a:extLst>
            </p:cNvPr>
            <p:cNvSpPr/>
            <p:nvPr/>
          </p:nvSpPr>
          <p:spPr>
            <a:xfrm>
              <a:off x="38190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76F0367-95F6-8A7D-E35F-D76CE571BEB8}"/>
              </a:ext>
            </a:extLst>
          </p:cNvPr>
          <p:cNvGrpSpPr/>
          <p:nvPr/>
        </p:nvGrpSpPr>
        <p:grpSpPr>
          <a:xfrm>
            <a:off x="6627556" y="3783459"/>
            <a:ext cx="2594266" cy="2594266"/>
            <a:chOff x="6627556" y="3783459"/>
            <a:chExt cx="2594266" cy="259426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A025666-E8C0-6DBE-EC6C-083705E0C4E1}"/>
                </a:ext>
              </a:extLst>
            </p:cNvPr>
            <p:cNvGrpSpPr/>
            <p:nvPr/>
          </p:nvGrpSpPr>
          <p:grpSpPr>
            <a:xfrm>
              <a:off x="66275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3312C572-2BB9-3C8B-DFDC-89F8ECEF1DE6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347FD96B-CE06-44A1-4521-05B99D381AFB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4CF1D49F-8F04-1FBC-BCCE-301DEB8492DD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59B6F9B-A362-2DD6-2EFF-2BE091E490B9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9CEA51BC-6EB1-D6D7-1E23-05E1B113E54D}"/>
                </a:ext>
              </a:extLst>
            </p:cNvPr>
            <p:cNvSpPr/>
            <p:nvPr/>
          </p:nvSpPr>
          <p:spPr>
            <a:xfrm>
              <a:off x="8402514" y="3997662"/>
              <a:ext cx="665285" cy="22253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8851058-7039-4092-CF53-61D831355246}"/>
                </a:ext>
              </a:extLst>
            </p:cNvPr>
            <p:cNvSpPr/>
            <p:nvPr/>
          </p:nvSpPr>
          <p:spPr>
            <a:xfrm>
              <a:off x="6770734" y="4427562"/>
              <a:ext cx="1989278" cy="1258534"/>
            </a:xfrm>
            <a:custGeom>
              <a:avLst/>
              <a:gdLst>
                <a:gd name="connsiteX0" fmla="*/ 1539418 w 2508282"/>
                <a:gd name="connsiteY0" fmla="*/ 813 h 1586885"/>
                <a:gd name="connsiteX1" fmla="*/ 1654285 w 2508282"/>
                <a:gd name="connsiteY1" fmla="*/ 29290 h 1586885"/>
                <a:gd name="connsiteX2" fmla="*/ 1682175 w 2508282"/>
                <a:gd name="connsiteY2" fmla="*/ 52072 h 1586885"/>
                <a:gd name="connsiteX3" fmla="*/ 1734249 w 2508282"/>
                <a:gd name="connsiteY3" fmla="*/ 177787 h 1586885"/>
                <a:gd name="connsiteX4" fmla="*/ 1682175 w 2508282"/>
                <a:gd name="connsiteY4" fmla="*/ 303503 h 1586885"/>
                <a:gd name="connsiteX5" fmla="*/ 1421037 w 2508282"/>
                <a:gd name="connsiteY5" fmla="*/ 564641 h 1586885"/>
                <a:gd name="connsiteX6" fmla="*/ 2372732 w 2508282"/>
                <a:gd name="connsiteY6" fmla="*/ 564641 h 1586885"/>
                <a:gd name="connsiteX7" fmla="*/ 2508282 w 2508282"/>
                <a:gd name="connsiteY7" fmla="*/ 700191 h 1586885"/>
                <a:gd name="connsiteX8" fmla="*/ 2372733 w 2508282"/>
                <a:gd name="connsiteY8" fmla="*/ 835741 h 1586885"/>
                <a:gd name="connsiteX9" fmla="*/ 1774672 w 2508282"/>
                <a:gd name="connsiteY9" fmla="*/ 835740 h 1586885"/>
                <a:gd name="connsiteX10" fmla="*/ 1910222 w 2508282"/>
                <a:gd name="connsiteY10" fmla="*/ 971290 h 1586885"/>
                <a:gd name="connsiteX11" fmla="*/ 1801990 w 2508282"/>
                <a:gd name="connsiteY11" fmla="*/ 1104087 h 1586885"/>
                <a:gd name="connsiteX12" fmla="*/ 1800975 w 2508282"/>
                <a:gd name="connsiteY12" fmla="*/ 1104189 h 1586885"/>
                <a:gd name="connsiteX13" fmla="*/ 1812143 w 2508282"/>
                <a:gd name="connsiteY13" fmla="*/ 1111717 h 1586885"/>
                <a:gd name="connsiteX14" fmla="*/ 1851844 w 2508282"/>
                <a:gd name="connsiteY14" fmla="*/ 1207566 h 1586885"/>
                <a:gd name="connsiteX15" fmla="*/ 1716295 w 2508282"/>
                <a:gd name="connsiteY15" fmla="*/ 1343117 h 1586885"/>
                <a:gd name="connsiteX16" fmla="*/ 1715438 w 2508282"/>
                <a:gd name="connsiteY16" fmla="*/ 1343115 h 1586885"/>
                <a:gd name="connsiteX17" fmla="*/ 1733788 w 2508282"/>
                <a:gd name="connsiteY17" fmla="*/ 1355488 h 1586885"/>
                <a:gd name="connsiteX18" fmla="*/ 1773490 w 2508282"/>
                <a:gd name="connsiteY18" fmla="*/ 1451335 h 1586885"/>
                <a:gd name="connsiteX19" fmla="*/ 1637940 w 2508282"/>
                <a:gd name="connsiteY19" fmla="*/ 1586885 h 1586885"/>
                <a:gd name="connsiteX20" fmla="*/ 1353045 w 2508282"/>
                <a:gd name="connsiteY20" fmla="*/ 1586885 h 1586885"/>
                <a:gd name="connsiteX21" fmla="*/ 1283969 w 2508282"/>
                <a:gd name="connsiteY21" fmla="*/ 1586885 h 1586885"/>
                <a:gd name="connsiteX22" fmla="*/ 1077636 w 2508282"/>
                <a:gd name="connsiteY22" fmla="*/ 1586885 h 1586885"/>
                <a:gd name="connsiteX23" fmla="*/ 738106 w 2508282"/>
                <a:gd name="connsiteY23" fmla="*/ 1361830 h 1586885"/>
                <a:gd name="connsiteX24" fmla="*/ 735014 w 2508282"/>
                <a:gd name="connsiteY24" fmla="*/ 1351866 h 1586885"/>
                <a:gd name="connsiteX25" fmla="*/ 0 w 2508282"/>
                <a:gd name="connsiteY25" fmla="*/ 1387708 h 1586885"/>
                <a:gd name="connsiteX26" fmla="*/ 8459 w 2508282"/>
                <a:gd name="connsiteY26" fmla="*/ 722972 h 1586885"/>
                <a:gd name="connsiteX27" fmla="*/ 758793 w 2508282"/>
                <a:gd name="connsiteY27" fmla="*/ 754745 h 1586885"/>
                <a:gd name="connsiteX28" fmla="*/ 772082 w 2508282"/>
                <a:gd name="connsiteY28" fmla="*/ 727103 h 1586885"/>
                <a:gd name="connsiteX29" fmla="*/ 803680 w 2508282"/>
                <a:gd name="connsiteY29" fmla="*/ 688805 h 1586885"/>
                <a:gd name="connsiteX30" fmla="*/ 808745 w 2508282"/>
                <a:gd name="connsiteY30" fmla="*/ 679179 h 1586885"/>
                <a:gd name="connsiteX31" fmla="*/ 831529 w 2508282"/>
                <a:gd name="connsiteY31" fmla="*/ 651288 h 1586885"/>
                <a:gd name="connsiteX32" fmla="*/ 1430745 w 2508282"/>
                <a:gd name="connsiteY32" fmla="*/ 52072 h 1586885"/>
                <a:gd name="connsiteX33" fmla="*/ 1539418 w 2508282"/>
                <a:gd name="connsiteY33" fmla="*/ 813 h 158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08282" h="1586885">
                  <a:moveTo>
                    <a:pt x="1539418" y="813"/>
                  </a:moveTo>
                  <a:cubicBezTo>
                    <a:pt x="1579083" y="-2984"/>
                    <a:pt x="1619781" y="6509"/>
                    <a:pt x="1654285" y="29290"/>
                  </a:cubicBezTo>
                  <a:cubicBezTo>
                    <a:pt x="1664143" y="35799"/>
                    <a:pt x="1673497" y="43394"/>
                    <a:pt x="1682175" y="52072"/>
                  </a:cubicBezTo>
                  <a:cubicBezTo>
                    <a:pt x="1716891" y="86788"/>
                    <a:pt x="1734249" y="132288"/>
                    <a:pt x="1734249" y="177787"/>
                  </a:cubicBezTo>
                  <a:cubicBezTo>
                    <a:pt x="1734249" y="223288"/>
                    <a:pt x="1716891" y="268788"/>
                    <a:pt x="1682175" y="303503"/>
                  </a:cubicBezTo>
                  <a:lnTo>
                    <a:pt x="1421037" y="564641"/>
                  </a:lnTo>
                  <a:lnTo>
                    <a:pt x="2372732" y="564641"/>
                  </a:lnTo>
                  <a:cubicBezTo>
                    <a:pt x="2447594" y="564641"/>
                    <a:pt x="2508282" y="625329"/>
                    <a:pt x="2508282" y="700191"/>
                  </a:cubicBezTo>
                  <a:cubicBezTo>
                    <a:pt x="2508282" y="775053"/>
                    <a:pt x="2447595" y="835740"/>
                    <a:pt x="2372733" y="835741"/>
                  </a:cubicBezTo>
                  <a:lnTo>
                    <a:pt x="1774672" y="835740"/>
                  </a:lnTo>
                  <a:cubicBezTo>
                    <a:pt x="1849534" y="835740"/>
                    <a:pt x="1910222" y="896427"/>
                    <a:pt x="1910222" y="971290"/>
                  </a:cubicBezTo>
                  <a:cubicBezTo>
                    <a:pt x="1910222" y="1036794"/>
                    <a:pt x="1863758" y="1091447"/>
                    <a:pt x="1801990" y="1104087"/>
                  </a:cubicBezTo>
                  <a:lnTo>
                    <a:pt x="1800975" y="1104189"/>
                  </a:lnTo>
                  <a:lnTo>
                    <a:pt x="1812143" y="1111717"/>
                  </a:lnTo>
                  <a:cubicBezTo>
                    <a:pt x="1836672" y="1136246"/>
                    <a:pt x="1851844" y="1170135"/>
                    <a:pt x="1851844" y="1207566"/>
                  </a:cubicBezTo>
                  <a:cubicBezTo>
                    <a:pt x="1851844" y="1282427"/>
                    <a:pt x="1791157" y="1343116"/>
                    <a:pt x="1716295" y="1343117"/>
                  </a:cubicBezTo>
                  <a:lnTo>
                    <a:pt x="1715438" y="1343115"/>
                  </a:lnTo>
                  <a:lnTo>
                    <a:pt x="1733788" y="1355488"/>
                  </a:lnTo>
                  <a:cubicBezTo>
                    <a:pt x="1758317" y="1380017"/>
                    <a:pt x="1773489" y="1413905"/>
                    <a:pt x="1773490" y="1451335"/>
                  </a:cubicBezTo>
                  <a:cubicBezTo>
                    <a:pt x="1773490" y="1526198"/>
                    <a:pt x="1712802" y="1586884"/>
                    <a:pt x="1637940" y="1586885"/>
                  </a:cubicBezTo>
                  <a:lnTo>
                    <a:pt x="1353045" y="1586885"/>
                  </a:lnTo>
                  <a:lnTo>
                    <a:pt x="1283969" y="1586885"/>
                  </a:lnTo>
                  <a:lnTo>
                    <a:pt x="1077636" y="1586885"/>
                  </a:lnTo>
                  <a:cubicBezTo>
                    <a:pt x="925004" y="1586886"/>
                    <a:pt x="794046" y="1494085"/>
                    <a:pt x="738106" y="1361830"/>
                  </a:cubicBezTo>
                  <a:lnTo>
                    <a:pt x="735014" y="1351866"/>
                  </a:lnTo>
                  <a:lnTo>
                    <a:pt x="0" y="1387708"/>
                  </a:lnTo>
                  <a:lnTo>
                    <a:pt x="8459" y="722972"/>
                  </a:lnTo>
                  <a:lnTo>
                    <a:pt x="758793" y="754745"/>
                  </a:lnTo>
                  <a:lnTo>
                    <a:pt x="772082" y="727103"/>
                  </a:lnTo>
                  <a:lnTo>
                    <a:pt x="803680" y="688805"/>
                  </a:lnTo>
                  <a:cubicBezTo>
                    <a:pt x="805369" y="685597"/>
                    <a:pt x="807057" y="682388"/>
                    <a:pt x="808745" y="679179"/>
                  </a:cubicBezTo>
                  <a:cubicBezTo>
                    <a:pt x="815255" y="669319"/>
                    <a:pt x="822850" y="659967"/>
                    <a:pt x="831529" y="651288"/>
                  </a:cubicBezTo>
                  <a:lnTo>
                    <a:pt x="1430745" y="52072"/>
                  </a:lnTo>
                  <a:cubicBezTo>
                    <a:pt x="1461121" y="21696"/>
                    <a:pt x="1499753" y="4610"/>
                    <a:pt x="1539418" y="813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FC661BDA-FE88-140F-5BDB-DEB34F578A25}"/>
                </a:ext>
              </a:extLst>
            </p:cNvPr>
            <p:cNvSpPr/>
            <p:nvPr/>
          </p:nvSpPr>
          <p:spPr bwMode="auto">
            <a:xfrm>
              <a:off x="67024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0DE4F5A6-1D0B-84D5-594B-23E3A1126F9E}"/>
                </a:ext>
              </a:extLst>
            </p:cNvPr>
            <p:cNvSpPr/>
            <p:nvPr/>
          </p:nvSpPr>
          <p:spPr>
            <a:xfrm>
              <a:off x="67781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463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409575" y="5070436"/>
            <a:ext cx="9086850" cy="137417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指を入れないで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319D659-ECE0-F263-B662-F896257BFBAB}"/>
              </a:ext>
            </a:extLst>
          </p:cNvPr>
          <p:cNvGrpSpPr/>
          <p:nvPr/>
        </p:nvGrpSpPr>
        <p:grpSpPr>
          <a:xfrm>
            <a:off x="2865208" y="603881"/>
            <a:ext cx="4153530" cy="4153530"/>
            <a:chOff x="-1219362" y="-1262202"/>
            <a:chExt cx="2594266" cy="259426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C66FB3A-394A-4060-FC41-F8B229F78C8B}"/>
                </a:ext>
              </a:extLst>
            </p:cNvPr>
            <p:cNvGrpSpPr/>
            <p:nvPr/>
          </p:nvGrpSpPr>
          <p:grpSpPr>
            <a:xfrm>
              <a:off x="-1219362" y="-1262202"/>
              <a:ext cx="2594266" cy="2594266"/>
              <a:chOff x="-2547477" y="569558"/>
              <a:chExt cx="2735056" cy="2735056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85E65DF7-D0E3-5A3A-0AB2-9CC9DBE3E594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9BE019F5-18DC-1657-F6C4-465B8068E5CB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1ABEDE7-AE45-3D87-6050-5C5687720BE8}"/>
                </a:ext>
              </a:extLst>
            </p:cNvPr>
            <p:cNvSpPr/>
            <p:nvPr/>
          </p:nvSpPr>
          <p:spPr bwMode="auto">
            <a:xfrm>
              <a:off x="-1144465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B823B76-EA1C-06F9-800A-B2E3F05C463D}"/>
                </a:ext>
              </a:extLst>
            </p:cNvPr>
            <p:cNvSpPr/>
            <p:nvPr/>
          </p:nvSpPr>
          <p:spPr bwMode="auto">
            <a:xfrm>
              <a:off x="-8491" y="-55504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D482A68-C72A-8A91-B126-9BC2D25DD47F}"/>
                </a:ext>
              </a:extLst>
            </p:cNvPr>
            <p:cNvSpPr/>
            <p:nvPr/>
          </p:nvSpPr>
          <p:spPr>
            <a:xfrm>
              <a:off x="45320" y="-1011970"/>
              <a:ext cx="1103233" cy="2059854"/>
            </a:xfrm>
            <a:custGeom>
              <a:avLst/>
              <a:gdLst>
                <a:gd name="connsiteX0" fmla="*/ 657564 w 1103233"/>
                <a:gd name="connsiteY0" fmla="*/ 307 h 2059854"/>
                <a:gd name="connsiteX1" fmla="*/ 1054634 w 1103233"/>
                <a:gd name="connsiteY1" fmla="*/ 90186 h 2059854"/>
                <a:gd name="connsiteX2" fmla="*/ 1103233 w 1103233"/>
                <a:gd name="connsiteY2" fmla="*/ 118219 h 2059854"/>
                <a:gd name="connsiteX3" fmla="*/ 1103233 w 1103233"/>
                <a:gd name="connsiteY3" fmla="*/ 1944145 h 2059854"/>
                <a:gd name="connsiteX4" fmla="*/ 1082868 w 1103233"/>
                <a:gd name="connsiteY4" fmla="*/ 1956496 h 2059854"/>
                <a:gd name="connsiteX5" fmla="*/ 7447 w 1103233"/>
                <a:gd name="connsiteY5" fmla="*/ 1848250 h 2059854"/>
                <a:gd name="connsiteX6" fmla="*/ 61793 w 1103233"/>
                <a:gd name="connsiteY6" fmla="*/ 1777133 h 2059854"/>
                <a:gd name="connsiteX7" fmla="*/ 0 w 1103233"/>
                <a:gd name="connsiteY7" fmla="*/ 1645320 h 2059854"/>
                <a:gd name="connsiteX8" fmla="*/ 140652 w 1103233"/>
                <a:gd name="connsiteY8" fmla="*/ 1673939 h 2059854"/>
                <a:gd name="connsiteX9" fmla="*/ 150856 w 1103233"/>
                <a:gd name="connsiteY9" fmla="*/ 1660587 h 2059854"/>
                <a:gd name="connsiteX10" fmla="*/ 90043 w 1103233"/>
                <a:gd name="connsiteY10" fmla="*/ 1530865 h 2059854"/>
                <a:gd name="connsiteX11" fmla="*/ 228464 w 1103233"/>
                <a:gd name="connsiteY11" fmla="*/ 1559030 h 2059854"/>
                <a:gd name="connsiteX12" fmla="*/ 239918 w 1103233"/>
                <a:gd name="connsiteY12" fmla="*/ 1544042 h 2059854"/>
                <a:gd name="connsiteX13" fmla="*/ 180085 w 1103233"/>
                <a:gd name="connsiteY13" fmla="*/ 1416410 h 2059854"/>
                <a:gd name="connsiteX14" fmla="*/ 316275 w 1103233"/>
                <a:gd name="connsiteY14" fmla="*/ 1444122 h 2059854"/>
                <a:gd name="connsiteX15" fmla="*/ 328980 w 1103233"/>
                <a:gd name="connsiteY15" fmla="*/ 1427496 h 2059854"/>
                <a:gd name="connsiteX16" fmla="*/ 270127 w 1103233"/>
                <a:gd name="connsiteY16" fmla="*/ 1301955 h 2059854"/>
                <a:gd name="connsiteX17" fmla="*/ 404086 w 1103233"/>
                <a:gd name="connsiteY17" fmla="*/ 1329213 h 2059854"/>
                <a:gd name="connsiteX18" fmla="*/ 413094 w 1103233"/>
                <a:gd name="connsiteY18" fmla="*/ 1317425 h 2059854"/>
                <a:gd name="connsiteX19" fmla="*/ 355167 w 1103233"/>
                <a:gd name="connsiteY19" fmla="*/ 1193859 h 2059854"/>
                <a:gd name="connsiteX20" fmla="*/ 487019 w 1103233"/>
                <a:gd name="connsiteY20" fmla="*/ 1220688 h 2059854"/>
                <a:gd name="connsiteX21" fmla="*/ 502156 w 1103233"/>
                <a:gd name="connsiteY21" fmla="*/ 1200880 h 2059854"/>
                <a:gd name="connsiteX22" fmla="*/ 445209 w 1103233"/>
                <a:gd name="connsiteY22" fmla="*/ 1079404 h 2059854"/>
                <a:gd name="connsiteX23" fmla="*/ 574830 w 1103233"/>
                <a:gd name="connsiteY23" fmla="*/ 1105779 h 2059854"/>
                <a:gd name="connsiteX24" fmla="*/ 632794 w 1103233"/>
                <a:gd name="connsiteY24" fmla="*/ 1029928 h 2059854"/>
                <a:gd name="connsiteX25" fmla="*/ 561822 w 1103233"/>
                <a:gd name="connsiteY25" fmla="*/ 936247 h 2059854"/>
                <a:gd name="connsiteX26" fmla="*/ 441309 w 1103233"/>
                <a:gd name="connsiteY26" fmla="*/ 959305 h 2059854"/>
                <a:gd name="connsiteX27" fmla="*/ 495038 w 1103233"/>
                <a:gd name="connsiteY27" fmla="*/ 848094 h 2059854"/>
                <a:gd name="connsiteX28" fmla="*/ 474169 w 1103233"/>
                <a:gd name="connsiteY28" fmla="*/ 820547 h 2059854"/>
                <a:gd name="connsiteX29" fmla="*/ 352611 w 1103233"/>
                <a:gd name="connsiteY29" fmla="*/ 843805 h 2059854"/>
                <a:gd name="connsiteX30" fmla="*/ 406807 w 1103233"/>
                <a:gd name="connsiteY30" fmla="*/ 731630 h 2059854"/>
                <a:gd name="connsiteX31" fmla="*/ 386516 w 1103233"/>
                <a:gd name="connsiteY31" fmla="*/ 704847 h 2059854"/>
                <a:gd name="connsiteX32" fmla="*/ 263913 w 1103233"/>
                <a:gd name="connsiteY32" fmla="*/ 728305 h 2059854"/>
                <a:gd name="connsiteX33" fmla="*/ 318575 w 1103233"/>
                <a:gd name="connsiteY33" fmla="*/ 615166 h 2059854"/>
                <a:gd name="connsiteX34" fmla="*/ 298863 w 1103233"/>
                <a:gd name="connsiteY34" fmla="*/ 589148 h 2059854"/>
                <a:gd name="connsiteX35" fmla="*/ 175215 w 1103233"/>
                <a:gd name="connsiteY35" fmla="*/ 612805 h 2059854"/>
                <a:gd name="connsiteX36" fmla="*/ 230343 w 1103233"/>
                <a:gd name="connsiteY36" fmla="*/ 498702 h 2059854"/>
                <a:gd name="connsiteX37" fmla="*/ 216080 w 1103233"/>
                <a:gd name="connsiteY37" fmla="*/ 479876 h 2059854"/>
                <a:gd name="connsiteX38" fmla="*/ 91445 w 1103233"/>
                <a:gd name="connsiteY38" fmla="*/ 503722 h 2059854"/>
                <a:gd name="connsiteX39" fmla="*/ 147012 w 1103233"/>
                <a:gd name="connsiteY39" fmla="*/ 388708 h 2059854"/>
                <a:gd name="connsiteX40" fmla="*/ 128427 w 1103233"/>
                <a:gd name="connsiteY40" fmla="*/ 364176 h 2059854"/>
                <a:gd name="connsiteX41" fmla="*/ 2747 w 1103233"/>
                <a:gd name="connsiteY41" fmla="*/ 388222 h 2059854"/>
                <a:gd name="connsiteX42" fmla="*/ 58780 w 1103233"/>
                <a:gd name="connsiteY42" fmla="*/ 272244 h 2059854"/>
                <a:gd name="connsiteX43" fmla="*/ 10869 w 1103233"/>
                <a:gd name="connsiteY43" fmla="*/ 209002 h 2059854"/>
                <a:gd name="connsiteX44" fmla="*/ 540765 w 1103233"/>
                <a:gd name="connsiteY44" fmla="*/ 4067 h 2059854"/>
                <a:gd name="connsiteX45" fmla="*/ 657564 w 1103233"/>
                <a:gd name="connsiteY45" fmla="*/ 307 h 20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03233" h="2059854">
                  <a:moveTo>
                    <a:pt x="657564" y="307"/>
                  </a:moveTo>
                  <a:cubicBezTo>
                    <a:pt x="793772" y="3628"/>
                    <a:pt x="928969" y="33849"/>
                    <a:pt x="1054634" y="90186"/>
                  </a:cubicBezTo>
                  <a:lnTo>
                    <a:pt x="1103233" y="118219"/>
                  </a:lnTo>
                  <a:lnTo>
                    <a:pt x="1103233" y="1944145"/>
                  </a:lnTo>
                  <a:lnTo>
                    <a:pt x="1082868" y="1956496"/>
                  </a:lnTo>
                  <a:cubicBezTo>
                    <a:pt x="742145" y="2121861"/>
                    <a:pt x="325036" y="2090946"/>
                    <a:pt x="7447" y="1848250"/>
                  </a:cubicBezTo>
                  <a:lnTo>
                    <a:pt x="61793" y="1777133"/>
                  </a:lnTo>
                  <a:lnTo>
                    <a:pt x="0" y="1645320"/>
                  </a:lnTo>
                  <a:lnTo>
                    <a:pt x="140652" y="1673939"/>
                  </a:lnTo>
                  <a:lnTo>
                    <a:pt x="150856" y="1660587"/>
                  </a:lnTo>
                  <a:lnTo>
                    <a:pt x="90043" y="1530865"/>
                  </a:lnTo>
                  <a:lnTo>
                    <a:pt x="228464" y="1559030"/>
                  </a:lnTo>
                  <a:lnTo>
                    <a:pt x="239918" y="1544042"/>
                  </a:lnTo>
                  <a:lnTo>
                    <a:pt x="180085" y="1416410"/>
                  </a:lnTo>
                  <a:lnTo>
                    <a:pt x="316275" y="1444122"/>
                  </a:lnTo>
                  <a:lnTo>
                    <a:pt x="328980" y="1427496"/>
                  </a:lnTo>
                  <a:lnTo>
                    <a:pt x="270127" y="1301955"/>
                  </a:lnTo>
                  <a:lnTo>
                    <a:pt x="404086" y="1329213"/>
                  </a:lnTo>
                  <a:lnTo>
                    <a:pt x="413094" y="1317425"/>
                  </a:lnTo>
                  <a:lnTo>
                    <a:pt x="355167" y="1193859"/>
                  </a:lnTo>
                  <a:lnTo>
                    <a:pt x="487019" y="1220688"/>
                  </a:lnTo>
                  <a:lnTo>
                    <a:pt x="502156" y="1200880"/>
                  </a:lnTo>
                  <a:lnTo>
                    <a:pt x="445209" y="1079404"/>
                  </a:lnTo>
                  <a:lnTo>
                    <a:pt x="574830" y="1105779"/>
                  </a:lnTo>
                  <a:lnTo>
                    <a:pt x="632794" y="1029928"/>
                  </a:lnTo>
                  <a:lnTo>
                    <a:pt x="561822" y="936247"/>
                  </a:lnTo>
                  <a:lnTo>
                    <a:pt x="441309" y="959305"/>
                  </a:lnTo>
                  <a:lnTo>
                    <a:pt x="495038" y="848094"/>
                  </a:lnTo>
                  <a:lnTo>
                    <a:pt x="474169" y="820547"/>
                  </a:lnTo>
                  <a:lnTo>
                    <a:pt x="352611" y="843805"/>
                  </a:lnTo>
                  <a:lnTo>
                    <a:pt x="406807" y="731630"/>
                  </a:lnTo>
                  <a:lnTo>
                    <a:pt x="386516" y="704847"/>
                  </a:lnTo>
                  <a:lnTo>
                    <a:pt x="263913" y="728305"/>
                  </a:lnTo>
                  <a:lnTo>
                    <a:pt x="318575" y="615166"/>
                  </a:lnTo>
                  <a:lnTo>
                    <a:pt x="298863" y="589148"/>
                  </a:lnTo>
                  <a:lnTo>
                    <a:pt x="175215" y="612805"/>
                  </a:lnTo>
                  <a:lnTo>
                    <a:pt x="230343" y="498702"/>
                  </a:lnTo>
                  <a:lnTo>
                    <a:pt x="216080" y="479876"/>
                  </a:lnTo>
                  <a:lnTo>
                    <a:pt x="91445" y="503722"/>
                  </a:lnTo>
                  <a:lnTo>
                    <a:pt x="147012" y="388708"/>
                  </a:lnTo>
                  <a:lnTo>
                    <a:pt x="128427" y="364176"/>
                  </a:lnTo>
                  <a:lnTo>
                    <a:pt x="2747" y="388222"/>
                  </a:lnTo>
                  <a:lnTo>
                    <a:pt x="58780" y="272244"/>
                  </a:lnTo>
                  <a:lnTo>
                    <a:pt x="10869" y="209002"/>
                  </a:lnTo>
                  <a:cubicBezTo>
                    <a:pt x="170169" y="88318"/>
                    <a:pt x="354128" y="20683"/>
                    <a:pt x="540765" y="4067"/>
                  </a:cubicBezTo>
                  <a:cubicBezTo>
                    <a:pt x="579648" y="605"/>
                    <a:pt x="618647" y="-642"/>
                    <a:pt x="657564" y="3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3BACD00-905A-22B0-4DC1-AD26E50836F4}"/>
                </a:ext>
              </a:extLst>
            </p:cNvPr>
            <p:cNvGrpSpPr/>
            <p:nvPr/>
          </p:nvGrpSpPr>
          <p:grpSpPr>
            <a:xfrm>
              <a:off x="-1003412" y="-242469"/>
              <a:ext cx="1395226" cy="920592"/>
              <a:chOff x="-2200021" y="3638360"/>
              <a:chExt cx="2393292" cy="1579132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82587B6-E5F3-99CB-A56E-6DBDF6A4DA41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角丸四角形 105">
                <a:extLst>
                  <a:ext uri="{FF2B5EF4-FFF2-40B4-BE49-F238E27FC236}">
                    <a16:creationId xmlns:a16="http://schemas.microsoft.com/office/drawing/2014/main" id="{792364B1-7132-EB53-7F38-703A409E478E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角丸四角形 106">
                <a:extLst>
                  <a:ext uri="{FF2B5EF4-FFF2-40B4-BE49-F238E27FC236}">
                    <a16:creationId xmlns:a16="http://schemas.microsoft.com/office/drawing/2014/main" id="{256A2437-A6E6-793C-7DA1-92447B07316D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角丸四角形 107">
                <a:extLst>
                  <a:ext uri="{FF2B5EF4-FFF2-40B4-BE49-F238E27FC236}">
                    <a16:creationId xmlns:a16="http://schemas.microsoft.com/office/drawing/2014/main" id="{D8E57475-33F5-433D-5070-9527248CA5F0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角丸四角形 104">
                <a:extLst>
                  <a:ext uri="{FF2B5EF4-FFF2-40B4-BE49-F238E27FC236}">
                    <a16:creationId xmlns:a16="http://schemas.microsoft.com/office/drawing/2014/main" id="{CDEA5A4B-4ED9-2753-F4A1-C96E6C2CA396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40" name="テキスト ボックス 48">
            <a:extLst>
              <a:ext uri="{FF2B5EF4-FFF2-40B4-BE49-F238E27FC236}">
                <a16:creationId xmlns:a16="http://schemas.microsoft.com/office/drawing/2014/main" id="{BAA9758F-F518-9120-784E-38B09B18AA90}"/>
              </a:ext>
            </a:extLst>
          </p:cNvPr>
          <p:cNvSpPr txBox="1"/>
          <p:nvPr/>
        </p:nvSpPr>
        <p:spPr>
          <a:xfrm>
            <a:off x="425921" y="1751980"/>
            <a:ext cx="2002955" cy="1882135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</a:t>
            </a:r>
          </a:p>
        </p:txBody>
      </p:sp>
      <p:sp>
        <p:nvSpPr>
          <p:cNvPr id="41" name="テキスト ボックス 48">
            <a:extLst>
              <a:ext uri="{FF2B5EF4-FFF2-40B4-BE49-F238E27FC236}">
                <a16:creationId xmlns:a16="http://schemas.microsoft.com/office/drawing/2014/main" id="{34BD6377-CD75-D424-9BD8-01D6E6457C21}"/>
              </a:ext>
            </a:extLst>
          </p:cNvPr>
          <p:cNvSpPr txBox="1"/>
          <p:nvPr/>
        </p:nvSpPr>
        <p:spPr>
          <a:xfrm>
            <a:off x="7445846" y="1751980"/>
            <a:ext cx="2002955" cy="1882135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険</a:t>
            </a:r>
          </a:p>
        </p:txBody>
      </p:sp>
    </p:spTree>
    <p:extLst>
      <p:ext uri="{BB962C8B-B14F-4D97-AF65-F5344CB8AC3E}">
        <p14:creationId xmlns:p14="http://schemas.microsoft.com/office/powerpoint/2010/main" val="625919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8DA0C-D8F7-5E92-77B5-BA2F46B51E06}"/>
              </a:ext>
            </a:extLst>
          </p:cNvPr>
          <p:cNvSpPr/>
          <p:nvPr/>
        </p:nvSpPr>
        <p:spPr>
          <a:xfrm>
            <a:off x="72452" y="75771"/>
            <a:ext cx="9761096" cy="24061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26649B-EE25-6FA7-4E2A-9BA3D19A4143}"/>
              </a:ext>
            </a:extLst>
          </p:cNvPr>
          <p:cNvSpPr txBox="1"/>
          <p:nvPr/>
        </p:nvSpPr>
        <p:spPr>
          <a:xfrm>
            <a:off x="282315" y="333829"/>
            <a:ext cx="9341370" cy="19240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指を入れるな</a:t>
            </a:r>
            <a:r>
              <a:rPr lang="en-US" altLang="ja-JP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!!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901056-93C8-38D0-079B-D2B1ED1D25FB}"/>
              </a:ext>
            </a:extLst>
          </p:cNvPr>
          <p:cNvSpPr txBox="1"/>
          <p:nvPr/>
        </p:nvSpPr>
        <p:spPr>
          <a:xfrm>
            <a:off x="470826" y="5539063"/>
            <a:ext cx="8964347" cy="89865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動物に噛まれます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480AF43-32D0-5B8D-D829-15EFEC7A4F43}"/>
              </a:ext>
            </a:extLst>
          </p:cNvPr>
          <p:cNvGrpSpPr/>
          <p:nvPr/>
        </p:nvGrpSpPr>
        <p:grpSpPr>
          <a:xfrm>
            <a:off x="3650416" y="2647575"/>
            <a:ext cx="2594266" cy="2594266"/>
            <a:chOff x="709356" y="3783459"/>
            <a:chExt cx="2594266" cy="2594266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3E3FDEE3-9964-1C2A-91E9-171A003D8002}"/>
                </a:ext>
              </a:extLst>
            </p:cNvPr>
            <p:cNvGrpSpPr/>
            <p:nvPr/>
          </p:nvGrpSpPr>
          <p:grpSpPr>
            <a:xfrm>
              <a:off x="709356" y="3783459"/>
              <a:ext cx="2594266" cy="2594266"/>
              <a:chOff x="5167056" y="2119759"/>
              <a:chExt cx="2594266" cy="2594266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59CDB36-602E-A0D1-CB39-C83473EF74CF}"/>
                  </a:ext>
                </a:extLst>
              </p:cNvPr>
              <p:cNvGrpSpPr/>
              <p:nvPr/>
            </p:nvGrpSpPr>
            <p:grpSpPr>
              <a:xfrm>
                <a:off x="5167056" y="2119759"/>
                <a:ext cx="2594266" cy="2594266"/>
                <a:chOff x="2938906" y="569558"/>
                <a:chExt cx="2735056" cy="2735056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18810727-947E-7C25-1CAD-475B52AD860C}"/>
                    </a:ext>
                  </a:extLst>
                </p:cNvPr>
                <p:cNvSpPr/>
                <p:nvPr/>
              </p:nvSpPr>
              <p:spPr bwMode="auto">
                <a:xfrm>
                  <a:off x="2938906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B0D0CBA5-63B9-5F6C-D94F-BF06E4D78988}"/>
                    </a:ext>
                  </a:extLst>
                </p:cNvPr>
                <p:cNvSpPr/>
                <p:nvPr/>
              </p:nvSpPr>
              <p:spPr bwMode="auto">
                <a:xfrm>
                  <a:off x="3126485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3F804D3-0FB3-9B7A-E2C9-6878D6A9B5BB}"/>
                  </a:ext>
                </a:extLst>
              </p:cNvPr>
              <p:cNvSpPr/>
              <p:nvPr/>
            </p:nvSpPr>
            <p:spPr>
              <a:xfrm>
                <a:off x="5308937" y="2261640"/>
                <a:ext cx="2310505" cy="2310505"/>
              </a:xfrm>
              <a:custGeom>
                <a:avLst/>
                <a:gdLst>
                  <a:gd name="connsiteX0" fmla="*/ 104510 w 2310505"/>
                  <a:gd name="connsiteY0" fmla="*/ 0 h 2310505"/>
                  <a:gd name="connsiteX1" fmla="*/ 2310505 w 2310505"/>
                  <a:gd name="connsiteY1" fmla="*/ 2205994 h 2310505"/>
                  <a:gd name="connsiteX2" fmla="*/ 2205995 w 2310505"/>
                  <a:gd name="connsiteY2" fmla="*/ 2310505 h 2310505"/>
                  <a:gd name="connsiteX3" fmla="*/ 0 w 2310505"/>
                  <a:gd name="connsiteY3" fmla="*/ 104510 h 23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0505" h="2310505">
                    <a:moveTo>
                      <a:pt x="104510" y="0"/>
                    </a:moveTo>
                    <a:lnTo>
                      <a:pt x="2310505" y="2205994"/>
                    </a:lnTo>
                    <a:lnTo>
                      <a:pt x="2205995" y="2310505"/>
                    </a:lnTo>
                    <a:lnTo>
                      <a:pt x="0" y="104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EED3946A-14EE-E78A-2F15-2878CB2C3CAE}"/>
                </a:ext>
              </a:extLst>
            </p:cNvPr>
            <p:cNvSpPr/>
            <p:nvPr/>
          </p:nvSpPr>
          <p:spPr>
            <a:xfrm>
              <a:off x="2918672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AA9CCF8A-0D41-9EEC-8777-1F7CA517F261}"/>
                </a:ext>
              </a:extLst>
            </p:cNvPr>
            <p:cNvSpPr/>
            <p:nvPr/>
          </p:nvSpPr>
          <p:spPr>
            <a:xfrm>
              <a:off x="1742335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星: 12 pt 60">
              <a:extLst>
                <a:ext uri="{FF2B5EF4-FFF2-40B4-BE49-F238E27FC236}">
                  <a16:creationId xmlns:a16="http://schemas.microsoft.com/office/drawing/2014/main" id="{B5F57635-6967-FA99-121B-3ED7B396B09C}"/>
                </a:ext>
              </a:extLst>
            </p:cNvPr>
            <p:cNvSpPr/>
            <p:nvPr/>
          </p:nvSpPr>
          <p:spPr>
            <a:xfrm>
              <a:off x="1951579" y="4474030"/>
              <a:ext cx="1074105" cy="1212066"/>
            </a:xfrm>
            <a:prstGeom prst="star1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93B454A6-4164-B6A7-4710-8523FE2378E5}"/>
                </a:ext>
              </a:extLst>
            </p:cNvPr>
            <p:cNvSpPr/>
            <p:nvPr/>
          </p:nvSpPr>
          <p:spPr>
            <a:xfrm>
              <a:off x="1970935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0CE80C21-57CF-0AE2-43A2-DA268B97D4CF}"/>
                </a:ext>
              </a:extLst>
            </p:cNvPr>
            <p:cNvSpPr/>
            <p:nvPr/>
          </p:nvSpPr>
          <p:spPr>
            <a:xfrm>
              <a:off x="2207869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5AA323A0-3216-85D8-9AB7-6843FA65426F}"/>
                </a:ext>
              </a:extLst>
            </p:cNvPr>
            <p:cNvSpPr/>
            <p:nvPr/>
          </p:nvSpPr>
          <p:spPr>
            <a:xfrm>
              <a:off x="2681737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58FDB9E-AAD7-F30F-97A4-DE6085DB8384}"/>
                </a:ext>
              </a:extLst>
            </p:cNvPr>
            <p:cNvSpPr/>
            <p:nvPr/>
          </p:nvSpPr>
          <p:spPr>
            <a:xfrm>
              <a:off x="866090" y="4546601"/>
              <a:ext cx="1666156" cy="1054106"/>
            </a:xfrm>
            <a:custGeom>
              <a:avLst/>
              <a:gdLst>
                <a:gd name="connsiteX0" fmla="*/ 1539418 w 2508282"/>
                <a:gd name="connsiteY0" fmla="*/ 813 h 1586885"/>
                <a:gd name="connsiteX1" fmla="*/ 1654285 w 2508282"/>
                <a:gd name="connsiteY1" fmla="*/ 29290 h 1586885"/>
                <a:gd name="connsiteX2" fmla="*/ 1682175 w 2508282"/>
                <a:gd name="connsiteY2" fmla="*/ 52072 h 1586885"/>
                <a:gd name="connsiteX3" fmla="*/ 1734249 w 2508282"/>
                <a:gd name="connsiteY3" fmla="*/ 177787 h 1586885"/>
                <a:gd name="connsiteX4" fmla="*/ 1682175 w 2508282"/>
                <a:gd name="connsiteY4" fmla="*/ 303503 h 1586885"/>
                <a:gd name="connsiteX5" fmla="*/ 1421037 w 2508282"/>
                <a:gd name="connsiteY5" fmla="*/ 564641 h 1586885"/>
                <a:gd name="connsiteX6" fmla="*/ 2372732 w 2508282"/>
                <a:gd name="connsiteY6" fmla="*/ 564641 h 1586885"/>
                <a:gd name="connsiteX7" fmla="*/ 2508282 w 2508282"/>
                <a:gd name="connsiteY7" fmla="*/ 700191 h 1586885"/>
                <a:gd name="connsiteX8" fmla="*/ 2372733 w 2508282"/>
                <a:gd name="connsiteY8" fmla="*/ 835741 h 1586885"/>
                <a:gd name="connsiteX9" fmla="*/ 1774672 w 2508282"/>
                <a:gd name="connsiteY9" fmla="*/ 835740 h 1586885"/>
                <a:gd name="connsiteX10" fmla="*/ 1910222 w 2508282"/>
                <a:gd name="connsiteY10" fmla="*/ 971290 h 1586885"/>
                <a:gd name="connsiteX11" fmla="*/ 1801990 w 2508282"/>
                <a:gd name="connsiteY11" fmla="*/ 1104087 h 1586885"/>
                <a:gd name="connsiteX12" fmla="*/ 1800975 w 2508282"/>
                <a:gd name="connsiteY12" fmla="*/ 1104189 h 1586885"/>
                <a:gd name="connsiteX13" fmla="*/ 1812143 w 2508282"/>
                <a:gd name="connsiteY13" fmla="*/ 1111717 h 1586885"/>
                <a:gd name="connsiteX14" fmla="*/ 1851844 w 2508282"/>
                <a:gd name="connsiteY14" fmla="*/ 1207566 h 1586885"/>
                <a:gd name="connsiteX15" fmla="*/ 1716295 w 2508282"/>
                <a:gd name="connsiteY15" fmla="*/ 1343117 h 1586885"/>
                <a:gd name="connsiteX16" fmla="*/ 1715438 w 2508282"/>
                <a:gd name="connsiteY16" fmla="*/ 1343115 h 1586885"/>
                <a:gd name="connsiteX17" fmla="*/ 1733788 w 2508282"/>
                <a:gd name="connsiteY17" fmla="*/ 1355488 h 1586885"/>
                <a:gd name="connsiteX18" fmla="*/ 1773490 w 2508282"/>
                <a:gd name="connsiteY18" fmla="*/ 1451335 h 1586885"/>
                <a:gd name="connsiteX19" fmla="*/ 1637940 w 2508282"/>
                <a:gd name="connsiteY19" fmla="*/ 1586885 h 1586885"/>
                <a:gd name="connsiteX20" fmla="*/ 1353045 w 2508282"/>
                <a:gd name="connsiteY20" fmla="*/ 1586885 h 1586885"/>
                <a:gd name="connsiteX21" fmla="*/ 1283969 w 2508282"/>
                <a:gd name="connsiteY21" fmla="*/ 1586885 h 1586885"/>
                <a:gd name="connsiteX22" fmla="*/ 1077636 w 2508282"/>
                <a:gd name="connsiteY22" fmla="*/ 1586885 h 1586885"/>
                <a:gd name="connsiteX23" fmla="*/ 738106 w 2508282"/>
                <a:gd name="connsiteY23" fmla="*/ 1361830 h 1586885"/>
                <a:gd name="connsiteX24" fmla="*/ 735014 w 2508282"/>
                <a:gd name="connsiteY24" fmla="*/ 1351866 h 1586885"/>
                <a:gd name="connsiteX25" fmla="*/ 0 w 2508282"/>
                <a:gd name="connsiteY25" fmla="*/ 1387708 h 1586885"/>
                <a:gd name="connsiteX26" fmla="*/ 8459 w 2508282"/>
                <a:gd name="connsiteY26" fmla="*/ 722972 h 1586885"/>
                <a:gd name="connsiteX27" fmla="*/ 758793 w 2508282"/>
                <a:gd name="connsiteY27" fmla="*/ 754745 h 1586885"/>
                <a:gd name="connsiteX28" fmla="*/ 772082 w 2508282"/>
                <a:gd name="connsiteY28" fmla="*/ 727103 h 1586885"/>
                <a:gd name="connsiteX29" fmla="*/ 803680 w 2508282"/>
                <a:gd name="connsiteY29" fmla="*/ 688805 h 1586885"/>
                <a:gd name="connsiteX30" fmla="*/ 808745 w 2508282"/>
                <a:gd name="connsiteY30" fmla="*/ 679179 h 1586885"/>
                <a:gd name="connsiteX31" fmla="*/ 831529 w 2508282"/>
                <a:gd name="connsiteY31" fmla="*/ 651288 h 1586885"/>
                <a:gd name="connsiteX32" fmla="*/ 1430745 w 2508282"/>
                <a:gd name="connsiteY32" fmla="*/ 52072 h 1586885"/>
                <a:gd name="connsiteX33" fmla="*/ 1539418 w 2508282"/>
                <a:gd name="connsiteY33" fmla="*/ 813 h 158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08282" h="1586885">
                  <a:moveTo>
                    <a:pt x="1539418" y="813"/>
                  </a:moveTo>
                  <a:cubicBezTo>
                    <a:pt x="1579083" y="-2984"/>
                    <a:pt x="1619781" y="6509"/>
                    <a:pt x="1654285" y="29290"/>
                  </a:cubicBezTo>
                  <a:cubicBezTo>
                    <a:pt x="1664143" y="35799"/>
                    <a:pt x="1673497" y="43394"/>
                    <a:pt x="1682175" y="52072"/>
                  </a:cubicBezTo>
                  <a:cubicBezTo>
                    <a:pt x="1716891" y="86788"/>
                    <a:pt x="1734249" y="132288"/>
                    <a:pt x="1734249" y="177787"/>
                  </a:cubicBezTo>
                  <a:cubicBezTo>
                    <a:pt x="1734249" y="223288"/>
                    <a:pt x="1716891" y="268788"/>
                    <a:pt x="1682175" y="303503"/>
                  </a:cubicBezTo>
                  <a:lnTo>
                    <a:pt x="1421037" y="564641"/>
                  </a:lnTo>
                  <a:lnTo>
                    <a:pt x="2372732" y="564641"/>
                  </a:lnTo>
                  <a:cubicBezTo>
                    <a:pt x="2447594" y="564641"/>
                    <a:pt x="2508282" y="625329"/>
                    <a:pt x="2508282" y="700191"/>
                  </a:cubicBezTo>
                  <a:cubicBezTo>
                    <a:pt x="2508282" y="775053"/>
                    <a:pt x="2447595" y="835740"/>
                    <a:pt x="2372733" y="835741"/>
                  </a:cubicBezTo>
                  <a:lnTo>
                    <a:pt x="1774672" y="835740"/>
                  </a:lnTo>
                  <a:cubicBezTo>
                    <a:pt x="1849534" y="835740"/>
                    <a:pt x="1910222" y="896427"/>
                    <a:pt x="1910222" y="971290"/>
                  </a:cubicBezTo>
                  <a:cubicBezTo>
                    <a:pt x="1910222" y="1036794"/>
                    <a:pt x="1863758" y="1091447"/>
                    <a:pt x="1801990" y="1104087"/>
                  </a:cubicBezTo>
                  <a:lnTo>
                    <a:pt x="1800975" y="1104189"/>
                  </a:lnTo>
                  <a:lnTo>
                    <a:pt x="1812143" y="1111717"/>
                  </a:lnTo>
                  <a:cubicBezTo>
                    <a:pt x="1836672" y="1136246"/>
                    <a:pt x="1851844" y="1170135"/>
                    <a:pt x="1851844" y="1207566"/>
                  </a:cubicBezTo>
                  <a:cubicBezTo>
                    <a:pt x="1851844" y="1282427"/>
                    <a:pt x="1791157" y="1343116"/>
                    <a:pt x="1716295" y="1343117"/>
                  </a:cubicBezTo>
                  <a:lnTo>
                    <a:pt x="1715438" y="1343115"/>
                  </a:lnTo>
                  <a:lnTo>
                    <a:pt x="1733788" y="1355488"/>
                  </a:lnTo>
                  <a:cubicBezTo>
                    <a:pt x="1758317" y="1380017"/>
                    <a:pt x="1773489" y="1413905"/>
                    <a:pt x="1773490" y="1451335"/>
                  </a:cubicBezTo>
                  <a:cubicBezTo>
                    <a:pt x="1773490" y="1526198"/>
                    <a:pt x="1712802" y="1586884"/>
                    <a:pt x="1637940" y="1586885"/>
                  </a:cubicBezTo>
                  <a:lnTo>
                    <a:pt x="1353045" y="1586885"/>
                  </a:lnTo>
                  <a:lnTo>
                    <a:pt x="1283969" y="1586885"/>
                  </a:lnTo>
                  <a:lnTo>
                    <a:pt x="1077636" y="1586885"/>
                  </a:lnTo>
                  <a:cubicBezTo>
                    <a:pt x="925004" y="1586886"/>
                    <a:pt x="794046" y="1494085"/>
                    <a:pt x="738106" y="1361830"/>
                  </a:cubicBezTo>
                  <a:lnTo>
                    <a:pt x="735014" y="1351866"/>
                  </a:lnTo>
                  <a:lnTo>
                    <a:pt x="0" y="1387708"/>
                  </a:lnTo>
                  <a:lnTo>
                    <a:pt x="8459" y="722972"/>
                  </a:lnTo>
                  <a:lnTo>
                    <a:pt x="758793" y="754745"/>
                  </a:lnTo>
                  <a:lnTo>
                    <a:pt x="772082" y="727103"/>
                  </a:lnTo>
                  <a:lnTo>
                    <a:pt x="803680" y="688805"/>
                  </a:lnTo>
                  <a:cubicBezTo>
                    <a:pt x="805369" y="685597"/>
                    <a:pt x="807057" y="682388"/>
                    <a:pt x="808745" y="679179"/>
                  </a:cubicBezTo>
                  <a:cubicBezTo>
                    <a:pt x="815255" y="669319"/>
                    <a:pt x="822850" y="659967"/>
                    <a:pt x="831529" y="651288"/>
                  </a:cubicBezTo>
                  <a:lnTo>
                    <a:pt x="1430745" y="52072"/>
                  </a:lnTo>
                  <a:cubicBezTo>
                    <a:pt x="1461121" y="21696"/>
                    <a:pt x="1499753" y="4610"/>
                    <a:pt x="1539418" y="813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E233636B-7E91-8047-228B-CF44278B8E15}"/>
                </a:ext>
              </a:extLst>
            </p:cNvPr>
            <p:cNvSpPr/>
            <p:nvPr/>
          </p:nvSpPr>
          <p:spPr>
            <a:xfrm>
              <a:off x="2444803" y="3976689"/>
              <a:ext cx="107080" cy="2228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42748BE-E06C-1D17-D64C-18748CD5615E}"/>
                </a:ext>
              </a:extLst>
            </p:cNvPr>
            <p:cNvSpPr/>
            <p:nvPr/>
          </p:nvSpPr>
          <p:spPr bwMode="auto">
            <a:xfrm>
              <a:off x="784254" y="3858357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DCCA02C8-E121-57BD-F42E-3C5E67B7C645}"/>
                </a:ext>
              </a:extLst>
            </p:cNvPr>
            <p:cNvSpPr/>
            <p:nvPr/>
          </p:nvSpPr>
          <p:spPr>
            <a:xfrm>
              <a:off x="859911" y="3937447"/>
              <a:ext cx="2310505" cy="2310505"/>
            </a:xfrm>
            <a:custGeom>
              <a:avLst/>
              <a:gdLst>
                <a:gd name="connsiteX0" fmla="*/ 104510 w 2310505"/>
                <a:gd name="connsiteY0" fmla="*/ 0 h 2310505"/>
                <a:gd name="connsiteX1" fmla="*/ 2310505 w 2310505"/>
                <a:gd name="connsiteY1" fmla="*/ 2205994 h 2310505"/>
                <a:gd name="connsiteX2" fmla="*/ 2205995 w 2310505"/>
                <a:gd name="connsiteY2" fmla="*/ 2310505 h 2310505"/>
                <a:gd name="connsiteX3" fmla="*/ 0 w 2310505"/>
                <a:gd name="connsiteY3" fmla="*/ 104510 h 231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505" h="2310505">
                  <a:moveTo>
                    <a:pt x="104510" y="0"/>
                  </a:moveTo>
                  <a:lnTo>
                    <a:pt x="2310505" y="2205994"/>
                  </a:lnTo>
                  <a:lnTo>
                    <a:pt x="2205995" y="2310505"/>
                  </a:lnTo>
                  <a:lnTo>
                    <a:pt x="0" y="10451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7864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69055</TotalTime>
  <Words>28</Words>
  <Application>Microsoft Office PowerPoint</Application>
  <PresentationFormat>A4 210 x 297 mm</PresentationFormat>
  <Paragraphs>8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pptxl82_指を入れないで、触れないでのマーク</dc:title>
  <dc:subject>pptxl82_指を入れないで、触れないでのマーク</dc:subject>
  <dc:creator>でじけろお</dc:creator>
  <cp:revision>1</cp:revision>
  <dcterms:created xsi:type="dcterms:W3CDTF">2018-05-20T00:31:01Z</dcterms:created>
  <dcterms:modified xsi:type="dcterms:W3CDTF">2023-05-01T03:15:43Z</dcterms:modified>
  <cp:version>1</cp:version>
</cp:coreProperties>
</file>